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5b401cee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5b401cee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5b401cee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5b401cee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513e0df8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513e0df8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O(a) facilitador(a) deve ficar atento para que cada rodada não ultrapasse o tempo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b484c9a2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b484c9a2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Capítulos do Guia a serem trabalhados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513e0df8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513e0df8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Perguntas disparadoras. Estimule os grupos a discutirem as recomendações a partir dessas provocações. Deixe esse slide projetado enquanto os grupos discutem.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8127d5d3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8127d5d3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Reproduza esse vídeo de divulgação do Guia de Atividade Física. O objetivo é que as recomendações sejam fixadas pelos participantes.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86abd8d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86abd8d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sz="1500" b="1">
              <a:solidFill>
                <a:srgbClr val="FFFFFF"/>
              </a:solidFill>
            </a:endParaRPr>
          </a:p>
        </p:txBody>
      </p:sp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sz="1500" b="1">
              <a:solidFill>
                <a:srgbClr val="FFFFFF"/>
              </a:solidFill>
            </a:endParaRPr>
          </a:p>
        </p:txBody>
      </p:sp>
      <p:pic>
        <p:nvPicPr>
          <p:cNvPr id="24" name="Google Shape;2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30" name="Google Shape;3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sz="15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39" name="Google Shape;3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sz="1500" b="1">
              <a:solidFill>
                <a:srgbClr val="FFFFFF"/>
              </a:solidFill>
            </a:endParaRPr>
          </a:p>
        </p:txBody>
      </p:sp>
      <p:pic>
        <p:nvPicPr>
          <p:cNvPr id="41" name="Google Shape;4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.png"/><Relationship Id="rId7" Type="http://schemas.openxmlformats.org/officeDocument/2006/relationships/hyperlink" Target="http://www.youtube.com/watch?v=AHtYfKATDW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jp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400" b="1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/>
        </p:nvSpPr>
        <p:spPr>
          <a:xfrm>
            <a:off x="1263900" y="1059025"/>
            <a:ext cx="6921000" cy="31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400" b="1">
                <a:solidFill>
                  <a:srgbClr val="44546A"/>
                </a:solidFill>
              </a:rPr>
              <a:t>Atividade 4.4:</a:t>
            </a:r>
            <a:br>
              <a:rPr lang="pt-BR" sz="3400" b="1">
                <a:solidFill>
                  <a:srgbClr val="44546A"/>
                </a:solidFill>
              </a:rPr>
            </a:br>
            <a:r>
              <a:rPr lang="pt-BR" sz="3400" b="1">
                <a:solidFill>
                  <a:srgbClr val="44546A"/>
                </a:solidFill>
              </a:rPr>
              <a:t>Recomendações do Guia de Atividade Física para a População Brasileira - Crianças, Jovens, Adultos e Idosos</a:t>
            </a:r>
            <a:endParaRPr sz="3400" b="1">
              <a:solidFill>
                <a:srgbClr val="44546A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900" b="1">
                <a:solidFill>
                  <a:srgbClr val="44546A"/>
                </a:solidFill>
              </a:rPr>
              <a:t>Café Mundial - “World Café”</a:t>
            </a:r>
            <a:endParaRPr sz="2400" b="1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92" name="Google Shape;92;p15"/>
          <p:cNvSpPr txBox="1"/>
          <p:nvPr/>
        </p:nvSpPr>
        <p:spPr>
          <a:xfrm>
            <a:off x="192150" y="830400"/>
            <a:ext cx="8759700" cy="3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Dividam-se em 4 grupos;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Cada grupo deverá escolher 1 anfitrião e receberá 1 capítulo do Guia de Atividade Física;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Os grupos terão 10 minutos para ler e discutir as recomendações, preenchendo a folha sulfite e os blocos de notas com informações e desenhos;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Passados os 10 minutos, o anfitrião deverá permanecer fixo em seu grupo, enquanto  os outros irão passar para o grupo seguinte.</a:t>
            </a:r>
            <a:endParaRPr sz="2200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900" b="1">
                <a:solidFill>
                  <a:srgbClr val="44546A"/>
                </a:solidFill>
              </a:rPr>
              <a:t>Café Mundial - “World Café”</a:t>
            </a:r>
            <a:endParaRPr sz="2400" b="1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98" name="Google Shape;98;p16"/>
          <p:cNvSpPr txBox="1"/>
          <p:nvPr/>
        </p:nvSpPr>
        <p:spPr>
          <a:xfrm>
            <a:off x="192150" y="830400"/>
            <a:ext cx="8759700" cy="3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Cada anfitrião terá o papel de atualizar os novos convidados sobre as principais ideias da rodada anterior, e para isso a folha sulfite preenchida com informações é essencial;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Ao todo serão 5 rodadas, com os participantes voltando ao seu grupo original;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O capítulo a ser discutido pelos grupos é o tema original de cada anfitrião.</a:t>
            </a:r>
            <a:endParaRPr sz="2200">
              <a:solidFill>
                <a:srgbClr val="44546A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</p:txBody>
      </p:sp>
      <p:sp>
        <p:nvSpPr>
          <p:cNvPr id="99" name="Google Shape;99;p16"/>
          <p:cNvSpPr txBox="1"/>
          <p:nvPr/>
        </p:nvSpPr>
        <p:spPr>
          <a:xfrm>
            <a:off x="1111500" y="372195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900" b="1">
                <a:solidFill>
                  <a:srgbClr val="44546A"/>
                </a:solidFill>
              </a:rPr>
              <a:t>Preparados?</a:t>
            </a:r>
            <a:endParaRPr sz="2400" b="1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900" b="1">
                <a:solidFill>
                  <a:srgbClr val="44546A"/>
                </a:solidFill>
              </a:rPr>
              <a:t>Café Mundial - “World Café”</a:t>
            </a:r>
            <a:endParaRPr sz="2400" b="1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05" name="Google Shape;105;p17"/>
          <p:cNvSpPr txBox="1"/>
          <p:nvPr/>
        </p:nvSpPr>
        <p:spPr>
          <a:xfrm>
            <a:off x="192150" y="830400"/>
            <a:ext cx="8759700" cy="3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Grupo 1: Atividade física para crianças até 5 anos. Páginas 11 a 15 do Guia.</a:t>
            </a:r>
            <a:endParaRPr sz="2200">
              <a:solidFill>
                <a:srgbClr val="44546A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Grupo 2: Atividade física para crianças e jovens de 6 a 17 anos. Páginas 16 a 22 do Guia.</a:t>
            </a:r>
            <a:endParaRPr sz="2200">
              <a:solidFill>
                <a:srgbClr val="44546A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Grupo 3: Atividade física para adultos. Páginas 23 a 27 do Guia.</a:t>
            </a:r>
            <a:endParaRPr sz="2200">
              <a:solidFill>
                <a:srgbClr val="44546A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Grupo 4: Atividade física para idosos. Páginas 28 a 33 do Guia.</a:t>
            </a:r>
            <a:endParaRPr sz="2200">
              <a:solidFill>
                <a:srgbClr val="44546A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900" b="1">
                <a:solidFill>
                  <a:srgbClr val="44546A"/>
                </a:solidFill>
              </a:rPr>
              <a:t>Café Mundial - “World Café”</a:t>
            </a:r>
            <a:endParaRPr sz="2400" b="1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11" name="Google Shape;111;p18"/>
          <p:cNvSpPr txBox="1"/>
          <p:nvPr/>
        </p:nvSpPr>
        <p:spPr>
          <a:xfrm>
            <a:off x="192150" y="830400"/>
            <a:ext cx="8759700" cy="3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Como aplicar essas recomendações no território?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Como comunicar as recomendações aos usuários?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Quais dificuldades os usuários podem enfrentar para atingir essas recomendações?</a:t>
            </a:r>
            <a:endParaRPr sz="2200">
              <a:solidFill>
                <a:srgbClr val="44546A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200"/>
              <a:buChar char="●"/>
            </a:pPr>
            <a:r>
              <a:rPr lang="pt-BR" sz="2200">
                <a:solidFill>
                  <a:srgbClr val="44546A"/>
                </a:solidFill>
              </a:rPr>
              <a:t>Pessoas com sobrepeso e obesidade apresentam as mesmas dificuldades?</a:t>
            </a:r>
            <a:endParaRPr sz="2200">
              <a:solidFill>
                <a:srgbClr val="44546A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4546A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9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sz="1500" b="1">
              <a:solidFill>
                <a:srgbClr val="FFFFFF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900" b="1">
                <a:solidFill>
                  <a:srgbClr val="44546A"/>
                </a:solidFill>
              </a:rPr>
              <a:t>Guia de Atividade Física</a:t>
            </a:r>
            <a:endParaRPr sz="2400" b="1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22" name="Google Shape;122;p19"/>
          <p:cNvSpPr txBox="1"/>
          <p:nvPr/>
        </p:nvSpPr>
        <p:spPr>
          <a:xfrm>
            <a:off x="2406100" y="3897800"/>
            <a:ext cx="51957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44546A"/>
                </a:solidFill>
              </a:rPr>
              <a:t>https://www.youtube.com/watch?v=AHtYfKATDWU</a:t>
            </a:r>
            <a:endParaRPr sz="1700">
              <a:solidFill>
                <a:srgbClr val="44546A"/>
              </a:solidFill>
            </a:endParaRPr>
          </a:p>
        </p:txBody>
      </p:sp>
      <p:pic>
        <p:nvPicPr>
          <p:cNvPr id="123" name="Google Shape;123;p19" descr="O Guia de Atividade Física para a População Brasileira foi produzido pelo Ministério da Saúde em parceria com a Universidade Federal de Pelotas (UFPel). Cerca de 70 pesquisadores da área da atividade física e saúde, assim como técnicos do ministério e da Organização Pan-Americana de Saúde (OPAS) participaram da elaboração. O documento é dividido em oito capítulos e aborda a prática de atividades físicas em diversos contextos, grupos e ciclos de vida.&#10;&#10;No guia, constam também recomendações sobre a quantidade, a intensidade e os exemplos de atividades aeróbicas, de força e de equilíbrio, além de indicações para um estilo de vida ativo. Dentre os capítulos estão conteúdos voltados para o público em geral; crianças até 5 anos; crianças e adolescentes até 17 anos; adultos; idosos; gestantes e puérperas; educação física escolar e pessoas com deficiência." title="Por dentro do Guia de Atividade Física para População Brasileira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90625" y="928325"/>
            <a:ext cx="3756100" cy="281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 descr="SUS Logo – Sistema Único de Saúde Logo - PNG e Vetor - Download de Logo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 descr="Acadêmico – Rede Acqua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0" descr="Ministério da Saúde vai integrar o armazenamento e a distribuição de  medicamentos no SU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0" descr="Pós-Graduação na Faculdade de Saúde Pública da USP | AGÊNCIA FAPES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0" descr="Gepaf -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0" descr="Consórcio Intermunicipal Grande ABC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0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900" b="1">
                <a:solidFill>
                  <a:srgbClr val="44546A"/>
                </a:solidFill>
              </a:rPr>
              <a:t>Agradecimentos</a:t>
            </a:r>
            <a:endParaRPr sz="2400" b="1">
              <a:solidFill>
                <a:srgbClr val="44546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>
              <a:solidFill>
                <a:srgbClr val="44546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Apresentação na tela (16:9)</PresentationFormat>
  <Paragraphs>35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Débora</cp:lastModifiedBy>
  <cp:revision>1</cp:revision>
  <dcterms:modified xsi:type="dcterms:W3CDTF">2021-09-21T13:12:25Z</dcterms:modified>
</cp:coreProperties>
</file>