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cdcbe0c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6ecdcbe0c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6ecdcbe0c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5bb46587e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5bb46587e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e5bb46587e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5bb46587e_0_30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5bb46587e_0_30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Adicione as fotos tiradas durante os encontros</a:t>
            </a:r>
            <a:endParaRPr/>
          </a:p>
        </p:txBody>
      </p:sp>
      <p:sp>
        <p:nvSpPr>
          <p:cNvPr id="102" name="Google Shape;102;ge5bb46587e_0_30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6699af312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6699af312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Adicione as fotos tiradas durante os encontros</a:t>
            </a:r>
            <a:endParaRPr/>
          </a:p>
        </p:txBody>
      </p:sp>
      <p:sp>
        <p:nvSpPr>
          <p:cNvPr id="108" name="Google Shape;108;ge6699af312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5bb46587e_0_3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5bb46587e_0_3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Adicione as fotos tiradas durante os encontros</a:t>
            </a:r>
            <a:endParaRPr/>
          </a:p>
        </p:txBody>
      </p:sp>
      <p:sp>
        <p:nvSpPr>
          <p:cNvPr id="114" name="Google Shape;114;ge5bb46587e_0_3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5bb46587e_0_3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5bb46587e_0_3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Adicione as fotos tiradas durante os encontros</a:t>
            </a:r>
            <a:endParaRPr/>
          </a:p>
        </p:txBody>
      </p:sp>
      <p:sp>
        <p:nvSpPr>
          <p:cNvPr id="120" name="Google Shape;120;ge5bb46587e_0_3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5c4d00d50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5c4d00d50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e5c4d00d50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5c4d00d50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5c4d00d50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e5c4d00d50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86eacae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86eacae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21" name="Google Shape;21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6" name="Google Shape;26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8" name="Google Shape;28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4" name="Google Shape;34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45" name="Google Shape;4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1" name="Google Shape;51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8" name="Google Shape;58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6" name="Google Shape;6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2.png"/><Relationship Id="rId10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Relationship Id="rId5" Type="http://schemas.openxmlformats.org/officeDocument/2006/relationships/image" Target="../media/image19.png"/><Relationship Id="rId6" Type="http://schemas.openxmlformats.org/officeDocument/2006/relationships/image" Target="../media/image18.png"/><Relationship Id="rId7" Type="http://schemas.openxmlformats.org/officeDocument/2006/relationships/image" Target="../media/image17.png"/><Relationship Id="rId8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1111500" y="135647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 6.4</a:t>
            </a:r>
            <a:r>
              <a:rPr b="1" lang="pt-BR" sz="3400">
                <a:solidFill>
                  <a:srgbClr val="44546A"/>
                </a:solidFill>
              </a:rPr>
              <a:t>: A</a:t>
            </a:r>
            <a:r>
              <a:rPr b="1" lang="pt-BR" sz="3400">
                <a:solidFill>
                  <a:srgbClr val="44546A"/>
                </a:solidFill>
              </a:rPr>
              <a:t>valiação e Encerramento da Oficina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999999"/>
                </a:solidFill>
              </a:rPr>
              <a:t>FOTOS / VÍDEOS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999999"/>
                </a:solidFill>
              </a:rPr>
              <a:t>FOTOS / VÍDEOS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999999"/>
                </a:solidFill>
              </a:rPr>
              <a:t>FOTOS / VÍDEOS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999999"/>
                </a:solidFill>
              </a:rPr>
              <a:t>FOTOS / VÍDEOS</a:t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60425" y="1263281"/>
            <a:ext cx="7454812" cy="2195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oogle Shape;134;p21"/>
          <p:cNvGrpSpPr/>
          <p:nvPr/>
        </p:nvGrpSpPr>
        <p:grpSpPr>
          <a:xfrm>
            <a:off x="1296802" y="145337"/>
            <a:ext cx="6550393" cy="4852837"/>
            <a:chOff x="1653450" y="443175"/>
            <a:chExt cx="5837100" cy="4069124"/>
          </a:xfrm>
        </p:grpSpPr>
        <p:pic>
          <p:nvPicPr>
            <p:cNvPr id="135" name="Google Shape;135;p21"/>
            <p:cNvPicPr preferRelativeResize="0"/>
            <p:nvPr/>
          </p:nvPicPr>
          <p:blipFill rotWithShape="1">
            <a:blip r:embed="rId3">
              <a:alphaModFix/>
            </a:blip>
            <a:srcRect b="6691" l="23705" r="23637" t="7404"/>
            <a:stretch/>
          </p:blipFill>
          <p:spPr>
            <a:xfrm>
              <a:off x="1653450" y="443175"/>
              <a:ext cx="5837100" cy="40691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Google Shape;136;p21"/>
            <p:cNvSpPr/>
            <p:nvPr/>
          </p:nvSpPr>
          <p:spPr>
            <a:xfrm>
              <a:off x="3572250" y="2645600"/>
              <a:ext cx="2014500" cy="8997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43" name="Google Shape;143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44" name="Google Shape;144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45" name="Google Shape;145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46" name="Google Shape;146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48" name="Google Shape;148;p2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49" name="Google Shape;149;p2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