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2f64898f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2f64898f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objetivo da atividade de dispersão é dar continuidade ao trabalho proposto, preparar para o próximo módulo e manter o vínculo do participante com a oficina. Após esse módulo, o trabalho proposto é: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5c3ad312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5c3ad312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Preencher a cruzadinha dos conceitos em atividade física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5c3ad312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5c3ad312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5c3ad312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5c3ad312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5c3ad31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5c3ad31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Esses materiais são destinados àqueles que querem se aprofundar no assunto, explore livremente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5c3ad312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5c3ad312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b3b4279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b3b4279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1" Type="http://schemas.openxmlformats.org/officeDocument/2006/relationships/image" Target="../media/image17.png"/><Relationship Id="rId10" Type="http://schemas.openxmlformats.org/officeDocument/2006/relationships/image" Target="../media/image14.jpg"/><Relationship Id="rId9" Type="http://schemas.openxmlformats.org/officeDocument/2006/relationships/image" Target="../media/image15.png"/><Relationship Id="rId5" Type="http://schemas.openxmlformats.org/officeDocument/2006/relationships/image" Target="../media/image19.png"/><Relationship Id="rId6" Type="http://schemas.openxmlformats.org/officeDocument/2006/relationships/image" Target="../media/image18.png"/><Relationship Id="rId7" Type="http://schemas.openxmlformats.org/officeDocument/2006/relationships/image" Target="../media/image13.png"/><Relationship Id="rId8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111500" y="2121000"/>
            <a:ext cx="6921000" cy="9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Atividades de Dispersão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Complete a cruzadinha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8500" y="775925"/>
            <a:ext cx="4125026" cy="3672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Assista ao vídeo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88" name="Google Shape;88;p16"/>
          <p:cNvSpPr txBox="1"/>
          <p:nvPr/>
        </p:nvSpPr>
        <p:spPr>
          <a:xfrm>
            <a:off x="210600" y="1138825"/>
            <a:ext cx="8722800" cy="16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44546A"/>
                </a:solidFill>
              </a:rPr>
              <a:t>“A Cidade é Um Processo, Faça Parte Dele! Laura Sobral, TEDxSaoPaulo”. </a:t>
            </a:r>
            <a:endParaRPr sz="22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44546A"/>
                </a:solidFill>
              </a:rPr>
              <a:t>Disponível em: https://www.youtube.com/watch?v=1RdTZZ46d1M </a:t>
            </a:r>
            <a:endParaRPr sz="22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44546A"/>
                </a:solidFill>
              </a:rPr>
              <a:t>Duração: 10 minutos</a:t>
            </a:r>
            <a:endParaRPr sz="22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Observe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94" name="Google Shape;94;p17"/>
          <p:cNvSpPr txBox="1"/>
          <p:nvPr/>
        </p:nvSpPr>
        <p:spPr>
          <a:xfrm>
            <a:off x="210600" y="1239975"/>
            <a:ext cx="8722800" cy="16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44546A"/>
                </a:solidFill>
              </a:rPr>
              <a:t>Observar no território da sua unidade quais as possibilidades para uma vida fisicamente ativa. As ruas são bem pavimentadas? Há ciclofaixa? As praças têm academia ao ar livre? Onde mais é possível praticar atividade física, exercícios e práticas corporais?</a:t>
            </a:r>
            <a:endParaRPr sz="22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1010650" y="2038563"/>
            <a:ext cx="3326100" cy="12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Para Saber Mais</a:t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Resultado de imagem para pesquisar vetor" id="105" name="Google Shape;10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85521" y="1039130"/>
            <a:ext cx="4371975" cy="3278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Materiais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11" name="Google Shape;111;p19"/>
          <p:cNvSpPr txBox="1"/>
          <p:nvPr/>
        </p:nvSpPr>
        <p:spPr>
          <a:xfrm>
            <a:off x="210600" y="894600"/>
            <a:ext cx="8722800" cy="36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44546A"/>
                </a:solidFill>
              </a:rPr>
              <a:t>Livro “Perspectivas e desafios no cuidado às pessoas com obesidade no SUS, do Ministério da Saúde”. Disponível em: https://aps.saude.gov.br/biblioteca/visualizar/MTMyMQ==</a:t>
            </a:r>
            <a:endParaRPr sz="16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44546A"/>
                </a:solidFill>
              </a:rPr>
              <a:t>Livro “Experiências de promoção da atividade física na Estratégia Saúde da Família”, de Alex A. Florindo e Douglas R. Andrade. Disponível em: http://www.each.usp.br/gepaf/wp-content/uploads/2018/02/Livro_Ambiente_Ativo.pdf</a:t>
            </a:r>
            <a:endParaRPr sz="16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44546A"/>
                </a:solidFill>
              </a:rPr>
              <a:t>Livro Recomendações para o Desenvolvimento de Práticas Exitosas de Atividade Física na Atenção Primária à Saúde do Sistema Único de Saúde. Disponível em: http://189.28.128.100/dab/docs/portaldab/publicacoes/desenvolvimento_atividade_fisica.pdf</a:t>
            </a:r>
            <a:endParaRPr sz="16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44546A"/>
                </a:solidFill>
              </a:rPr>
              <a:t>Podcast Saúde Brasil, do Ministério da Saúde, que trata de diversos temas relacionados à alimentação, atividade física e saúde. Disponível nas principais plataformas de streaming.</a:t>
            </a:r>
            <a:endParaRPr sz="16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18" name="Google Shape;118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19" name="Google Shape;119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20" name="Google Shape;120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21" name="Google Shape;121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23" name="Google Shape;123;p2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24" name="Google Shape;124;p2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0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Agradecimentos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