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2f64898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2f64898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objetivo da atividade de dispersão é dar continuidade ao trabalho proposto, preparar para o próximo módulo e manter o vínculo do participante com a oficina. Após esse módulo, o trabalho proposto é: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c3ad312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5c3ad312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7d8214ee6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7d8214ee6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c3ad31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c3ad3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Esses materiais são destinados àqueles que querem se aprofundar no assunto, explore livremente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5c3ad312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5c3ad312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b432d26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b432d26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Relationship Id="rId4" Type="http://schemas.openxmlformats.org/officeDocument/2006/relationships/image" Target="../media/image10.png"/><Relationship Id="rId11" Type="http://schemas.openxmlformats.org/officeDocument/2006/relationships/image" Target="../media/image11.png"/><Relationship Id="rId10" Type="http://schemas.openxmlformats.org/officeDocument/2006/relationships/image" Target="../media/image15.jpg"/><Relationship Id="rId9" Type="http://schemas.openxmlformats.org/officeDocument/2006/relationships/image" Target="../media/image14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2.png"/><Relationship Id="rId8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111500" y="2121000"/>
            <a:ext cx="6921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Atividades de Dispersão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Ler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2" name="Google Shape;82;p15"/>
          <p:cNvSpPr txBox="1"/>
          <p:nvPr/>
        </p:nvSpPr>
        <p:spPr>
          <a:xfrm>
            <a:off x="158650" y="1038275"/>
            <a:ext cx="87228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Guia de Atividade Física para a População Brasileira: recomendações para gestores e profissionais de saúde”, elaborado pelo Ministério da Saúde. 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Disponível em: https://www.fsp.usp.br/lcsoabcpaulista/wp-content/uploads/2021/06/guia_atv_gestores.pdf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Observe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8" name="Google Shape;88;p16"/>
          <p:cNvSpPr txBox="1"/>
          <p:nvPr/>
        </p:nvSpPr>
        <p:spPr>
          <a:xfrm>
            <a:off x="158650" y="1038275"/>
            <a:ext cx="8722800" cy="12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Observe em seu território quais ações de alimentação e nutrição e de atividade física e práticas corporais são feitas, ou já foram feitas. Quais os pontos positivos e as fragilidades que elas apresentam?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1010650" y="1541088"/>
            <a:ext cx="33261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Para Saber Mais</a:t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do de imagem para pesquisar vetor" id="99" name="Google Shape;9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85521" y="1039130"/>
            <a:ext cx="4371975" cy="3278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Materiais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05" name="Google Shape;105;p18"/>
          <p:cNvSpPr txBox="1"/>
          <p:nvPr/>
        </p:nvSpPr>
        <p:spPr>
          <a:xfrm>
            <a:off x="210600" y="1041275"/>
            <a:ext cx="8722800" cy="25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a) Portal Agita SP. Disponível em: http://www.portalagita.org.br/pt </a:t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b) Programa Academia da Saúde. Disponível em: https://aps.saude.gov.br/ape/academia </a:t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c) Portal de notícias e conteúdos em esporte, do Ministério da Cidadania. Disponível em: https://www.gov.br/cidadania/pt-br/noticias-e-conteudos/esporte/ </a:t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12" name="Google Shape;112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13" name="Google Shape;113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14" name="Google Shape;11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15" name="Google Shape;115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17" name="Google Shape;117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18" name="Google Shape;118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