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Corbel"/>
      <p:regular r:id="rId7"/>
      <p:bold r:id="rId8"/>
      <p:italic r:id="rId9"/>
      <p:boldItalic r:id="rId10"/>
    </p:embeddedFont>
    <p:embeddedFont>
      <p:font typeface="Libre Franklin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gNplGPz6yw3/T4LAVkoZqzvXIs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FranklinMedium-regular.fntdata"/><Relationship Id="rId10" Type="http://schemas.openxmlformats.org/officeDocument/2006/relationships/font" Target="fonts/Corbel-boldItalic.fntdata"/><Relationship Id="rId13" Type="http://schemas.openxmlformats.org/officeDocument/2006/relationships/font" Target="fonts/LibreFranklinMedium-italic.fntdata"/><Relationship Id="rId12" Type="http://schemas.openxmlformats.org/officeDocument/2006/relationships/font" Target="fonts/LibreFranklin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rbel-italic.fntdata"/><Relationship Id="rId15" Type="http://customschemas.google.com/relationships/presentationmetadata" Target="metadata"/><Relationship Id="rId14" Type="http://schemas.openxmlformats.org/officeDocument/2006/relationships/font" Target="fonts/LibreFranklin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bel-regular.fntdata"/><Relationship Id="rId8" Type="http://schemas.openxmlformats.org/officeDocument/2006/relationships/font" Target="fonts/Corbel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Créditos</a:t>
            </a:r>
            <a:endParaRPr/>
          </a:p>
        </p:txBody>
      </p:sp>
      <p:sp>
        <p:nvSpPr>
          <p:cNvPr id="83" name="Google Shape;83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0"/>
          <p:cNvSpPr/>
          <p:nvPr/>
        </p:nvSpPr>
        <p:spPr>
          <a:xfrm>
            <a:off x="334296" y="6086158"/>
            <a:ext cx="11523408" cy="781664"/>
          </a:xfrm>
          <a:prstGeom prst="rect">
            <a:avLst/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0"/>
          <p:cNvSpPr/>
          <p:nvPr/>
        </p:nvSpPr>
        <p:spPr>
          <a:xfrm>
            <a:off x="4788310" y="-886993"/>
            <a:ext cx="2615400" cy="1734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8575">
            <a:solidFill>
              <a:srgbClr val="4F668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" name="Google Shape;87;p30"/>
          <p:cNvGrpSpPr/>
          <p:nvPr/>
        </p:nvGrpSpPr>
        <p:grpSpPr>
          <a:xfrm>
            <a:off x="5438480" y="159370"/>
            <a:ext cx="1775290" cy="578192"/>
            <a:chOff x="5329170" y="50725"/>
            <a:chExt cx="2086612" cy="680947"/>
          </a:xfrm>
        </p:grpSpPr>
        <p:pic>
          <p:nvPicPr>
            <p:cNvPr descr="Resultado de imagem para &quot;atividade física&quot; icon" id="88" name="Google Shape;88;p30"/>
            <p:cNvPicPr preferRelativeResize="0"/>
            <p:nvPr/>
          </p:nvPicPr>
          <p:blipFill rotWithShape="1">
            <a:blip r:embed="rId3">
              <a:alphaModFix/>
            </a:blip>
            <a:srcRect b="53905" l="28167" r="53950" t="28029"/>
            <a:stretch/>
          </p:blipFill>
          <p:spPr>
            <a:xfrm>
              <a:off x="5329170" y="50725"/>
              <a:ext cx="690195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89" name="Google Shape;89;p30"/>
            <p:cNvPicPr preferRelativeResize="0"/>
            <p:nvPr/>
          </p:nvPicPr>
          <p:blipFill rotWithShape="1">
            <a:blip r:embed="rId4">
              <a:alphaModFix/>
            </a:blip>
            <a:srcRect b="79855" l="80704" r="2148" t="2078"/>
            <a:stretch/>
          </p:blipFill>
          <p:spPr>
            <a:xfrm>
              <a:off x="6041560" y="62649"/>
              <a:ext cx="661826" cy="6690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Resultado de imagem para &quot;atividade física&quot; icon" id="90" name="Google Shape;90;p30"/>
            <p:cNvPicPr preferRelativeResize="0"/>
            <p:nvPr/>
          </p:nvPicPr>
          <p:blipFill rotWithShape="1">
            <a:blip r:embed="rId5">
              <a:alphaModFix/>
            </a:blip>
            <a:srcRect b="53476" l="2217" r="79207" t="28888"/>
            <a:stretch/>
          </p:blipFill>
          <p:spPr>
            <a:xfrm>
              <a:off x="6698835" y="70629"/>
              <a:ext cx="716947" cy="65309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1" name="Google Shape;91;p30"/>
          <p:cNvPicPr preferRelativeResize="0"/>
          <p:nvPr/>
        </p:nvPicPr>
        <p:blipFill rotWithShape="1">
          <a:blip r:embed="rId6">
            <a:alphaModFix/>
          </a:blip>
          <a:srcRect b="60293" l="43382" r="43803" t="14903"/>
          <a:stretch/>
        </p:blipFill>
        <p:spPr>
          <a:xfrm>
            <a:off x="4905254" y="154938"/>
            <a:ext cx="533233" cy="58029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0"/>
          <p:cNvSpPr/>
          <p:nvPr/>
        </p:nvSpPr>
        <p:spPr>
          <a:xfrm>
            <a:off x="231350" y="6284625"/>
            <a:ext cx="112641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100" u="none" cap="none" strike="noStrike">
                <a:solidFill>
                  <a:schemeClr val="lt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rPr>
              <a:t>Vigilância Alimentar e Nutricional na Linha de Cuidado para Sobrepeso e Obesidade</a:t>
            </a:r>
            <a:endParaRPr/>
          </a:p>
        </p:txBody>
      </p:sp>
      <p:sp>
        <p:nvSpPr>
          <p:cNvPr id="93" name="Google Shape;93;p30"/>
          <p:cNvSpPr/>
          <p:nvPr/>
        </p:nvSpPr>
        <p:spPr>
          <a:xfrm>
            <a:off x="1003502" y="2035409"/>
            <a:ext cx="10185000" cy="28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 fatores contribuem para o aumento da obesidade?</a:t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Vocês acreditam que a LCSO pode ser aplicada no seu trabalho? Como?</a:t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 mudanças deveriam ocorrer para que a Linha pudesse ser aplicada/melhorada?</a:t>
            </a:r>
            <a:endParaRPr sz="17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Como a Saúde poderia articular-se com outros setores para melhorar/ampliar a LCSO?</a:t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2100" u="none" cap="none" strike="noStrike">
                <a:solidFill>
                  <a:srgbClr val="000000"/>
                </a:solidFill>
                <a:latin typeface="Corbel"/>
                <a:ea typeface="Corbel"/>
                <a:cs typeface="Corbel"/>
                <a:sym typeface="Corbel"/>
              </a:rPr>
            </a:br>
            <a:endParaRPr b="0" i="0" sz="2100" u="none" cap="none" strike="noStrike">
              <a:solidFill>
                <a:srgbClr val="0000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30"/>
          <p:cNvSpPr/>
          <p:nvPr/>
        </p:nvSpPr>
        <p:spPr>
          <a:xfrm>
            <a:off x="904910" y="767768"/>
            <a:ext cx="10299226" cy="7017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rgbClr val="A6B727"/>
                </a:solidFill>
                <a:latin typeface="Corbel"/>
                <a:ea typeface="Corbel"/>
                <a:cs typeface="Corbel"/>
                <a:sym typeface="Corbel"/>
              </a:rPr>
              <a:t>Perguntas norteadoras </a:t>
            </a:r>
            <a:endParaRPr b="1" i="0" sz="4400" u="none" cap="none" strike="noStrike">
              <a:solidFill>
                <a:srgbClr val="A6B727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2020-03-05T19:27:50Z</dcterms:created>
  <dc:creator>Daiany França Saldanha</dc:creator>
</cp:coreProperties>
</file>