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ibre Franklin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KyY8fiqNQF2uDu7UjwlXNfaTp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ibreFranklin-boldItalic.fntdata"/><Relationship Id="rId9" Type="http://schemas.openxmlformats.org/officeDocument/2006/relationships/font" Target="fonts/LibreFrankl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Franklin-regular.fntdata"/><Relationship Id="rId8" Type="http://schemas.openxmlformats.org/officeDocument/2006/relationships/font" Target="fonts/LibreFrankli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83" name="Google Shape;83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30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88" name="Google Shape;88;p3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89" name="Google Shape;89;p30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90" name="Google Shape;90;p30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1" name="Google Shape;91;p30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0"/>
          <p:cNvSpPr/>
          <p:nvPr/>
        </p:nvSpPr>
        <p:spPr>
          <a:xfrm>
            <a:off x="247871" y="6284625"/>
            <a:ext cx="11247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93" name="Google Shape;93;p30"/>
          <p:cNvSpPr/>
          <p:nvPr/>
        </p:nvSpPr>
        <p:spPr>
          <a:xfrm>
            <a:off x="954475" y="2117988"/>
            <a:ext cx="107433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Quais os pontos que você considera mais importantes do módulo 1?</a:t>
            </a:r>
            <a:endParaRPr i="1"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chamou mais a atenção?</a:t>
            </a:r>
            <a:endParaRPr i="1"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Quais temas foram mais marcantes? </a:t>
            </a:r>
            <a:endParaRPr b="0" i="1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foi possível perceber nesse módulo?</a:t>
            </a:r>
            <a:endParaRPr i="1"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0"/>
          <p:cNvSpPr/>
          <p:nvPr/>
        </p:nvSpPr>
        <p:spPr>
          <a:xfrm>
            <a:off x="904910" y="767768"/>
            <a:ext cx="10299226" cy="701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Arial"/>
                <a:ea typeface="Arial"/>
                <a:cs typeface="Arial"/>
                <a:sym typeface="Arial"/>
              </a:rPr>
              <a:t>Perguntas norteadoras </a:t>
            </a:r>
            <a:endParaRPr b="1" i="0" sz="4400" u="none" cap="none" strike="noStrike">
              <a:solidFill>
                <a:srgbClr val="A6B72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