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rbel"/>
      <p:regular r:id="rId7"/>
      <p:bold r:id="rId8"/>
      <p:italic r:id="rId9"/>
      <p:boldItalic r:id="rId10"/>
    </p:embeddedFont>
    <p:embeddedFont>
      <p:font typeface="Libre Franklin Thin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hhtIbsS4NA+YM4uhKF1mp1OXe+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FranklinThin-regular.fntdata"/><Relationship Id="rId10" Type="http://schemas.openxmlformats.org/officeDocument/2006/relationships/font" Target="fonts/Corbel-boldItalic.fntdata"/><Relationship Id="rId13" Type="http://schemas.openxmlformats.org/officeDocument/2006/relationships/font" Target="fonts/LibreFranklinThin-italic.fntdata"/><Relationship Id="rId12" Type="http://schemas.openxmlformats.org/officeDocument/2006/relationships/font" Target="fonts/LibreFranklinThin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bel-italic.fntdata"/><Relationship Id="rId15" Type="http://customschemas.google.com/relationships/presentationmetadata" Target="metadata"/><Relationship Id="rId14" Type="http://schemas.openxmlformats.org/officeDocument/2006/relationships/font" Target="fonts/LibreFranklinThin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bel-regular.fntdata"/><Relationship Id="rId8" Type="http://schemas.openxmlformats.org/officeDocument/2006/relationships/font" Target="fonts/Corbe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83" name="Google Shape;83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" name="Google Shape;87;p30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88" name="Google Shape;88;p3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89" name="Google Shape;89;p30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7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90" name="Google Shape;90;p30"/>
            <p:cNvPicPr preferRelativeResize="0"/>
            <p:nvPr/>
          </p:nvPicPr>
          <p:blipFill rotWithShape="1">
            <a:blip r:embed="rId5">
              <a:alphaModFix/>
            </a:blip>
            <a:srcRect b="53475" l="2217" r="79207" t="28887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1" name="Google Shape;91;p30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0"/>
          <p:cNvSpPr/>
          <p:nvPr/>
        </p:nvSpPr>
        <p:spPr>
          <a:xfrm>
            <a:off x="99146" y="6284625"/>
            <a:ext cx="11396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0"/>
          <p:cNvSpPr/>
          <p:nvPr/>
        </p:nvSpPr>
        <p:spPr>
          <a:xfrm>
            <a:off x="740850" y="1626763"/>
            <a:ext cx="10710300" cy="38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Qual é o papel da vigilância em saúde?</a:t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1" sz="26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Qual é a diferença entre vigilância em saúde e VAN?</a:t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1" sz="26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Cite, pelo menos, um determinante das condições alimentares e nutricionais da população presente no capítulo.</a:t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1" sz="26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Como a VAN contribui para a organização do processo de trabalho na APS?</a:t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1" sz="26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Para que servem as informações produzidas a partir das práticas de VAN?</a:t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0"/>
          <p:cNvSpPr/>
          <p:nvPr/>
        </p:nvSpPr>
        <p:spPr>
          <a:xfrm>
            <a:off x="904910" y="767768"/>
            <a:ext cx="10299226" cy="701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 norteadoras </a:t>
            </a:r>
            <a:endParaRPr b="1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