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embeddedFontLst>
    <p:embeddedFont>
      <p:font typeface="Libre Franklin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hFL/JTDYQIQ84MH88JQ0Yg9xCz/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LibreFranklin-boldItalic.fntdata"/><Relationship Id="rId9" Type="http://schemas.openxmlformats.org/officeDocument/2006/relationships/font" Target="fonts/LibreFranklin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ibreFranklin-regular.fntdata"/><Relationship Id="rId8" Type="http://schemas.openxmlformats.org/officeDocument/2006/relationships/font" Target="fonts/LibreFranklin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Créditos</a:t>
            </a:r>
            <a:endParaRPr/>
          </a:p>
        </p:txBody>
      </p:sp>
      <p:sp>
        <p:nvSpPr>
          <p:cNvPr id="83" name="Google Shape;83;p3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2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0"/>
          <p:cNvSpPr/>
          <p:nvPr/>
        </p:nvSpPr>
        <p:spPr>
          <a:xfrm>
            <a:off x="334296" y="6086158"/>
            <a:ext cx="11523408" cy="781664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35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30"/>
          <p:cNvSpPr/>
          <p:nvPr/>
        </p:nvSpPr>
        <p:spPr>
          <a:xfrm>
            <a:off x="4788310" y="-886993"/>
            <a:ext cx="2615400" cy="1734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7" name="Google Shape;87;p30"/>
          <p:cNvGrpSpPr/>
          <p:nvPr/>
        </p:nvGrpSpPr>
        <p:grpSpPr>
          <a:xfrm>
            <a:off x="5438480" y="159370"/>
            <a:ext cx="1775290" cy="578192"/>
            <a:chOff x="5329170" y="50725"/>
            <a:chExt cx="2086612" cy="680947"/>
          </a:xfrm>
        </p:grpSpPr>
        <p:pic>
          <p:nvPicPr>
            <p:cNvPr descr="Resultado de imagem para &quot;atividade física&quot; icon" id="88" name="Google Shape;88;p30"/>
            <p:cNvPicPr preferRelativeResize="0"/>
            <p:nvPr/>
          </p:nvPicPr>
          <p:blipFill rotWithShape="1">
            <a:blip r:embed="rId3">
              <a:alphaModFix/>
            </a:blip>
            <a:srcRect b="53905" l="28167" r="53950" t="28029"/>
            <a:stretch/>
          </p:blipFill>
          <p:spPr>
            <a:xfrm>
              <a:off x="5329170" y="50725"/>
              <a:ext cx="690195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89" name="Google Shape;89;p30"/>
            <p:cNvPicPr preferRelativeResize="0"/>
            <p:nvPr/>
          </p:nvPicPr>
          <p:blipFill rotWithShape="1">
            <a:blip r:embed="rId4">
              <a:alphaModFix/>
            </a:blip>
            <a:srcRect b="79855" l="80704" r="2148" t="2078"/>
            <a:stretch/>
          </p:blipFill>
          <p:spPr>
            <a:xfrm>
              <a:off x="6041560" y="62649"/>
              <a:ext cx="661826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90" name="Google Shape;90;p30"/>
            <p:cNvPicPr preferRelativeResize="0"/>
            <p:nvPr/>
          </p:nvPicPr>
          <p:blipFill rotWithShape="1">
            <a:blip r:embed="rId5">
              <a:alphaModFix/>
            </a:blip>
            <a:srcRect b="53476" l="2217" r="79207" t="28888"/>
            <a:stretch/>
          </p:blipFill>
          <p:spPr>
            <a:xfrm>
              <a:off x="6698835" y="70629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91" name="Google Shape;91;p30"/>
          <p:cNvPicPr preferRelativeResize="0"/>
          <p:nvPr/>
        </p:nvPicPr>
        <p:blipFill rotWithShape="1">
          <a:blip r:embed="rId6">
            <a:alphaModFix/>
          </a:blip>
          <a:srcRect b="60293" l="43382" r="43803" t="14903"/>
          <a:stretch/>
        </p:blipFill>
        <p:spPr>
          <a:xfrm>
            <a:off x="4905254" y="154938"/>
            <a:ext cx="533233" cy="580293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30"/>
          <p:cNvSpPr/>
          <p:nvPr/>
        </p:nvSpPr>
        <p:spPr>
          <a:xfrm>
            <a:off x="-153254" y="6284625"/>
            <a:ext cx="11648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Vigilância Alimentar e Nutricional na Linha de Cuidado para Sobrepeso e Obesidade</a:t>
            </a:r>
            <a:endParaRPr/>
          </a:p>
        </p:txBody>
      </p:sp>
      <p:sp>
        <p:nvSpPr>
          <p:cNvPr id="93" name="Google Shape;93;p30"/>
          <p:cNvSpPr/>
          <p:nvPr/>
        </p:nvSpPr>
        <p:spPr>
          <a:xfrm>
            <a:off x="407100" y="1787175"/>
            <a:ext cx="11377800" cy="21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064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i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Quais foram as principais dúvidas que surgiram durante a atividade?</a:t>
            </a:r>
            <a:endParaRPr i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rtl="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i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 que determinados profissionais foram mais e menos apontados para as ações de VAN?</a:t>
            </a:r>
            <a:endParaRPr i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rtl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i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Existe mais algum profissional do SUS que faz VAN e que não estava identificado nos painéis?</a:t>
            </a:r>
            <a:endParaRPr i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i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Existe algum profissional fora do SUS que também tem um papel importante nestas atividades?</a:t>
            </a:r>
            <a:endParaRPr i="1" sz="3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30"/>
          <p:cNvSpPr/>
          <p:nvPr/>
        </p:nvSpPr>
        <p:spPr>
          <a:xfrm>
            <a:off x="904910" y="767768"/>
            <a:ext cx="10299226" cy="7017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4400" u="none" cap="none" strike="noStrike">
                <a:solidFill>
                  <a:srgbClr val="A6B727"/>
                </a:solidFill>
                <a:latin typeface="Arial"/>
                <a:ea typeface="Arial"/>
                <a:cs typeface="Arial"/>
                <a:sym typeface="Arial"/>
              </a:rPr>
              <a:t>Perguntas norteadoras </a:t>
            </a:r>
            <a:endParaRPr b="1" i="0" sz="4400" u="none" cap="none" strike="noStrike">
              <a:solidFill>
                <a:srgbClr val="A6B727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2020-03-05T19:27:50Z</dcterms:created>
  <dc:creator>Daiany França Saldanha</dc:creator>
</cp:coreProperties>
</file>