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Libre Franklin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jIqrbQmhMEg4hIDnkEvIVEbu6O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-regular.fntdata"/><Relationship Id="rId11" Type="http://schemas.openxmlformats.org/officeDocument/2006/relationships/slide" Target="slides/slide6.xml"/><Relationship Id="rId22" Type="http://schemas.openxmlformats.org/officeDocument/2006/relationships/font" Target="fonts/LibreFranklin-italic.fntdata"/><Relationship Id="rId10" Type="http://schemas.openxmlformats.org/officeDocument/2006/relationships/slide" Target="slides/slide5.xml"/><Relationship Id="rId21" Type="http://schemas.openxmlformats.org/officeDocument/2006/relationships/font" Target="fonts/LibreFranklin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LibreFranklin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83" name="Google Shape;83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251" name="Google Shape;251;p3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Google Shape;269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270" name="Google Shape;270;p4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8" name="Google Shape;288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289" name="Google Shape;289;p4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309" name="Google Shape;309;p4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9" name="Google Shape;329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330" name="Google Shape;330;p4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101" name="Google Shape;101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119" name="Google Shape;119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137" name="Google Shape;137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156" name="Google Shape;156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175" name="Google Shape;175;p3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194" name="Google Shape;194;p3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213" name="Google Shape;213;p3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232" name="Google Shape;232;p3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0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7" name="Google Shape;87;p30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88" name="Google Shape;88;p30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89" name="Google Shape;89;p30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90" name="Google Shape;90;p30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1" name="Google Shape;91;p30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92" name="Google Shape;92;p30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30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sp>
        <p:nvSpPr>
          <p:cNvPr id="94" name="Google Shape;94;p30"/>
          <p:cNvSpPr/>
          <p:nvPr/>
        </p:nvSpPr>
        <p:spPr>
          <a:xfrm>
            <a:off x="1041007" y="2456795"/>
            <a:ext cx="10185009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Vocês sabem o estado nutricional do suposto indivíduo?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0"/>
          <p:cNvSpPr/>
          <p:nvPr/>
        </p:nvSpPr>
        <p:spPr>
          <a:xfrm>
            <a:off x="890842" y="1133528"/>
            <a:ext cx="10299226" cy="701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Arial"/>
                <a:ea typeface="Arial"/>
                <a:cs typeface="Arial"/>
                <a:sym typeface="Arial"/>
              </a:rPr>
              <a:t>Pergunta da atividade</a:t>
            </a:r>
            <a:endParaRPr b="1" i="0" sz="4400" u="none" cap="none" strike="noStrike">
              <a:solidFill>
                <a:srgbClr val="A6B72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0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0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9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9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5" name="Google Shape;255;p39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256" name="Google Shape;256;p39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57" name="Google Shape;257;p39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58" name="Google Shape;258;p39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9" name="Google Shape;259;p39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260" name="Google Shape;260;p39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39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262" name="Google Shape;262;p39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39"/>
          <p:cNvSpPr txBox="1"/>
          <p:nvPr/>
        </p:nvSpPr>
        <p:spPr>
          <a:xfrm>
            <a:off x="7552006" y="2768991"/>
            <a:ext cx="2897945" cy="1323439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(1,87)²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1,87 x 1,87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3,5</a:t>
            </a:r>
            <a:endParaRPr/>
          </a:p>
        </p:txBody>
      </p:sp>
      <p:sp>
        <p:nvSpPr>
          <p:cNvPr id="264" name="Google Shape;264;p39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9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39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0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40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4" name="Google Shape;274;p40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275" name="Google Shape;275;p40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76" name="Google Shape;276;p40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77" name="Google Shape;277;p40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78" name="Google Shape;278;p40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279" name="Google Shape;279;p40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40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281" name="Google Shape;281;p40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40"/>
          <p:cNvSpPr txBox="1"/>
          <p:nvPr/>
        </p:nvSpPr>
        <p:spPr>
          <a:xfrm>
            <a:off x="7552006" y="2768991"/>
            <a:ext cx="2897945" cy="163121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(1,87)²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1,87 x 1,87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3,5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30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40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40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40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1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41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3" name="Google Shape;293;p41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294" name="Google Shape;294;p41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95" name="Google Shape;295;p41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96" name="Google Shape;296;p41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7" name="Google Shape;297;p41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298" name="Google Shape;298;p41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41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sp>
        <p:nvSpPr>
          <p:cNvPr id="300" name="Google Shape;300;p41"/>
          <p:cNvSpPr txBox="1"/>
          <p:nvPr/>
        </p:nvSpPr>
        <p:spPr>
          <a:xfrm>
            <a:off x="436099" y="1547447"/>
            <a:ext cx="2897945" cy="70788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33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41"/>
          <p:cNvSpPr txBox="1"/>
          <p:nvPr/>
        </p:nvSpPr>
        <p:spPr>
          <a:xfrm>
            <a:off x="7552006" y="2768991"/>
            <a:ext cx="2897945" cy="163121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(1,87)²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1,87 x 1,87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3,5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30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omo o Índice de Massa Corporal (IMC) é calculado - Clínica Láparos" id="302" name="Google Shape;302;p4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558763" y="1132449"/>
            <a:ext cx="7210425" cy="4772025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41"/>
          <p:cNvSpPr/>
          <p:nvPr/>
        </p:nvSpPr>
        <p:spPr>
          <a:xfrm>
            <a:off x="4783015" y="3924886"/>
            <a:ext cx="6654019" cy="63304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41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41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2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42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3" name="Google Shape;313;p42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314" name="Google Shape;314;p42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315" name="Google Shape;315;p42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316" name="Google Shape;316;p42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17" name="Google Shape;317;p42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318" name="Google Shape;318;p42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42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sp>
        <p:nvSpPr>
          <p:cNvPr id="320" name="Google Shape;320;p42"/>
          <p:cNvSpPr txBox="1"/>
          <p:nvPr/>
        </p:nvSpPr>
        <p:spPr>
          <a:xfrm>
            <a:off x="436099" y="1547447"/>
            <a:ext cx="2897945" cy="70788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33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42"/>
          <p:cNvSpPr txBox="1"/>
          <p:nvPr/>
        </p:nvSpPr>
        <p:spPr>
          <a:xfrm>
            <a:off x="7552006" y="2768991"/>
            <a:ext cx="2897945" cy="163121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(1,87)²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1,87 x 1,87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3,5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30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omo o Índice de Massa Corporal (IMC) é calculado - Clínica Láparos" id="322" name="Google Shape;322;p4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558763" y="1132449"/>
            <a:ext cx="7210425" cy="4772025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42"/>
          <p:cNvSpPr/>
          <p:nvPr/>
        </p:nvSpPr>
        <p:spPr>
          <a:xfrm>
            <a:off x="4783015" y="3924886"/>
            <a:ext cx="6654019" cy="633046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42"/>
          <p:cNvSpPr txBox="1"/>
          <p:nvPr/>
        </p:nvSpPr>
        <p:spPr>
          <a:xfrm>
            <a:off x="445476" y="2583766"/>
            <a:ext cx="2897945" cy="70788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30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42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42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3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43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4" name="Google Shape;334;p43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335" name="Google Shape;335;p43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336" name="Google Shape;336;p43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337" name="Google Shape;337;p43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8" name="Google Shape;338;p43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339" name="Google Shape;339;p43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p43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sp>
        <p:nvSpPr>
          <p:cNvPr id="341" name="Google Shape;341;p43"/>
          <p:cNvSpPr/>
          <p:nvPr/>
        </p:nvSpPr>
        <p:spPr>
          <a:xfrm>
            <a:off x="1041006" y="1603716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Qual a importância de analisar os dados?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43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43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1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1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5" name="Google Shape;105;p31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106" name="Google Shape;106;p31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07" name="Google Shape;107;p31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08" name="Google Shape;108;p31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9" name="Google Shape;109;p31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110" name="Google Shape;110;p31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1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sp>
        <p:nvSpPr>
          <p:cNvPr id="112" name="Google Shape;112;p31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31"/>
          <p:cNvPicPr preferRelativeResize="0"/>
          <p:nvPr/>
        </p:nvPicPr>
        <p:blipFill rotWithShape="1">
          <a:blip r:embed="rId8">
            <a:alphaModFix/>
          </a:blip>
          <a:srcRect b="7671" l="27678" r="16937" t="9252"/>
          <a:stretch/>
        </p:blipFill>
        <p:spPr>
          <a:xfrm>
            <a:off x="9875520" y="492370"/>
            <a:ext cx="1688123" cy="1899138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1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1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2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2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3" name="Google Shape;123;p32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124" name="Google Shape;124;p32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25" name="Google Shape;125;p32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26" name="Google Shape;126;p32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7" name="Google Shape;127;p32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128" name="Google Shape;128;p32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32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130" name="Google Shape;130;p32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2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2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2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3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3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1" name="Google Shape;141;p33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142" name="Google Shape;142;p33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43" name="Google Shape;143;p33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44" name="Google Shape;144;p33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5" name="Google Shape;145;p33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146" name="Google Shape;146;p33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33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148" name="Google Shape;148;p33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3"/>
          <p:cNvSpPr txBox="1"/>
          <p:nvPr/>
        </p:nvSpPr>
        <p:spPr>
          <a:xfrm>
            <a:off x="4276578" y="2743200"/>
            <a:ext cx="2897945" cy="70788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(1,62)²</a:t>
            </a:r>
            <a:endParaRPr/>
          </a:p>
        </p:txBody>
      </p:sp>
      <p:sp>
        <p:nvSpPr>
          <p:cNvPr id="150" name="Google Shape;150;p33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3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3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4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34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161" name="Google Shape;161;p34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62" name="Google Shape;162;p34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63" name="Google Shape;163;p34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4" name="Google Shape;164;p34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165" name="Google Shape;165;p34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34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167" name="Google Shape;167;p34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4"/>
          <p:cNvSpPr txBox="1"/>
          <p:nvPr/>
        </p:nvSpPr>
        <p:spPr>
          <a:xfrm>
            <a:off x="4276578" y="2743200"/>
            <a:ext cx="2897945" cy="1015663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(1,62)²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1,62 x 1,62</a:t>
            </a:r>
            <a:endParaRPr/>
          </a:p>
        </p:txBody>
      </p:sp>
      <p:sp>
        <p:nvSpPr>
          <p:cNvPr id="169" name="Google Shape;169;p34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4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4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5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9" name="Google Shape;179;p35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180" name="Google Shape;180;p35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81" name="Google Shape;181;p35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182" name="Google Shape;182;p35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3" name="Google Shape;183;p35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184" name="Google Shape;184;p35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5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186" name="Google Shape;186;p35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5"/>
          <p:cNvSpPr txBox="1"/>
          <p:nvPr/>
        </p:nvSpPr>
        <p:spPr>
          <a:xfrm>
            <a:off x="4276578" y="2743200"/>
            <a:ext cx="2897945" cy="1323439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(1,62)²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1,62 x 1,62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2,62</a:t>
            </a:r>
            <a:endParaRPr/>
          </a:p>
        </p:txBody>
      </p:sp>
      <p:sp>
        <p:nvSpPr>
          <p:cNvPr id="188" name="Google Shape;188;p35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5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5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6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8" name="Google Shape;198;p36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199" name="Google Shape;199;p36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00" name="Google Shape;200;p36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01" name="Google Shape;201;p36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2" name="Google Shape;202;p36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203" name="Google Shape;203;p36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36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205" name="Google Shape;205;p36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36"/>
          <p:cNvSpPr txBox="1"/>
          <p:nvPr/>
        </p:nvSpPr>
        <p:spPr>
          <a:xfrm>
            <a:off x="4276578" y="2743200"/>
            <a:ext cx="2897945" cy="163121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(1,62)²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1,62 x 1,62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87/ 2,62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33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6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6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6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7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7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7" name="Google Shape;217;p37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218" name="Google Shape;218;p37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19" name="Google Shape;219;p37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20" name="Google Shape;220;p37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21" name="Google Shape;221;p37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222" name="Google Shape;222;p37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7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224" name="Google Shape;224;p37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7"/>
          <p:cNvSpPr txBox="1"/>
          <p:nvPr/>
        </p:nvSpPr>
        <p:spPr>
          <a:xfrm>
            <a:off x="7552006" y="2768991"/>
            <a:ext cx="2897945" cy="707886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(1,87)²</a:t>
            </a:r>
            <a:endParaRPr/>
          </a:p>
        </p:txBody>
      </p:sp>
      <p:sp>
        <p:nvSpPr>
          <p:cNvPr id="226" name="Google Shape;226;p37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7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7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6" name="Google Shape;236;p38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237" name="Google Shape;237;p38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38" name="Google Shape;238;p38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239" name="Google Shape;239;p38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0" name="Google Shape;240;p38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logo usp branco" id="241" name="Google Shape;241;p38"/>
          <p:cNvPicPr preferRelativeResize="0"/>
          <p:nvPr/>
        </p:nvPicPr>
        <p:blipFill rotWithShape="1">
          <a:blip r:embed="rId7">
            <a:alphaModFix/>
          </a:blip>
          <a:srcRect b="30798" l="0" r="6644" t="0"/>
          <a:stretch/>
        </p:blipFill>
        <p:spPr>
          <a:xfrm>
            <a:off x="696638" y="6215136"/>
            <a:ext cx="1261602" cy="523705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8"/>
          <p:cNvSpPr/>
          <p:nvPr/>
        </p:nvSpPr>
        <p:spPr>
          <a:xfrm>
            <a:off x="3010125" y="6284629"/>
            <a:ext cx="8485237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  <p:pic>
        <p:nvPicPr>
          <p:cNvPr descr="Veja como o IMC pode ser cobrado na sua prova de Matemática" id="243" name="Google Shape;243;p38"/>
          <p:cNvPicPr preferRelativeResize="0"/>
          <p:nvPr/>
        </p:nvPicPr>
        <p:blipFill rotWithShape="1">
          <a:blip r:embed="rId8">
            <a:alphaModFix/>
          </a:blip>
          <a:srcRect b="26565" l="8472" r="24646" t="22349"/>
          <a:stretch/>
        </p:blipFill>
        <p:spPr>
          <a:xfrm>
            <a:off x="1097279" y="2940147"/>
            <a:ext cx="2658794" cy="900332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38"/>
          <p:cNvSpPr txBox="1"/>
          <p:nvPr/>
        </p:nvSpPr>
        <p:spPr>
          <a:xfrm>
            <a:off x="7552006" y="2768991"/>
            <a:ext cx="2897945" cy="1015663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Ficha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(1,87)²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IMC = 105/ 1,87 x 1,87</a:t>
            </a:r>
            <a:endParaRPr/>
          </a:p>
        </p:txBody>
      </p:sp>
      <p:sp>
        <p:nvSpPr>
          <p:cNvPr id="245" name="Google Shape;245;p38"/>
          <p:cNvSpPr/>
          <p:nvPr/>
        </p:nvSpPr>
        <p:spPr>
          <a:xfrm>
            <a:off x="886261" y="1266092"/>
            <a:ext cx="10185009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Vamos relembrar como calcular o IMC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8"/>
          <p:cNvSpPr/>
          <p:nvPr/>
        </p:nvSpPr>
        <p:spPr>
          <a:xfrm>
            <a:off x="334296" y="6086158"/>
            <a:ext cx="11523300" cy="781800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12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8"/>
          <p:cNvSpPr/>
          <p:nvPr/>
        </p:nvSpPr>
        <p:spPr>
          <a:xfrm>
            <a:off x="440596" y="6284625"/>
            <a:ext cx="1105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Vigilância Alimentar e Nutricional na Linha de Cuidado para Sobrepeso e Obesidade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2020-03-05T19:27:50Z</dcterms:created>
  <dc:creator>Daiany França Saldanha</dc:creator>
</cp:coreProperties>
</file>