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Corbel"/>
      <p:regular r:id="rId22"/>
      <p:bold r:id="rId23"/>
      <p:italic r:id="rId24"/>
      <p:boldItalic r:id="rId25"/>
    </p:embeddedFont>
    <p:embeddedFont>
      <p:font typeface="Libre Franklin Thin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iK1ziPs4A4hx+x6MeblnugAXQE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rbel-regular.fntdata"/><Relationship Id="rId21" Type="http://schemas.openxmlformats.org/officeDocument/2006/relationships/slide" Target="slides/slide16.xml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Thin-regular.fntdata"/><Relationship Id="rId25" Type="http://schemas.openxmlformats.org/officeDocument/2006/relationships/font" Target="fonts/Corbel-boldItalic.fntdata"/><Relationship Id="rId28" Type="http://schemas.openxmlformats.org/officeDocument/2006/relationships/font" Target="fonts/LibreFranklinThin-italic.fntdata"/><Relationship Id="rId27" Type="http://schemas.openxmlformats.org/officeDocument/2006/relationships/font" Target="fonts/LibreFranklinTh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Th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c0b7fb26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dc0b7fb262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c0b7fb26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gdc0b7fb262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c0b7fb26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gdc0b7fb262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c0b7fb26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gdc0b7fb262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c0b7fb26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gdc0b7fb262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c0b7fb26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gdc0b7fb262_0_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c0b7fb262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gdc0b7fb262_0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c0b7fb2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dc0b7fb26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c056e671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dc056e671f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c0b7fb26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dc0b7fb262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c0b7fb2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dc0b7fb262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c0b7fb26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dc0b7fb262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c056e671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dc056e671f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c0b7fb26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dc0b7fb262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hyperlink" Target="https://kahoot.it/" TargetMode="External"/><Relationship Id="rId6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hyperlink" Target="https://kahoot.com/pt/" TargetMode="External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&quot;atividade física&quot; icon" id="84" name="Google Shape;84;p1"/>
          <p:cNvPicPr preferRelativeResize="0"/>
          <p:nvPr/>
        </p:nvPicPr>
        <p:blipFill rotWithShape="1">
          <a:blip r:embed="rId3">
            <a:alphaModFix/>
          </a:blip>
          <a:srcRect b="53906" l="28167" r="53951" t="28029"/>
          <a:stretch/>
        </p:blipFill>
        <p:spPr>
          <a:xfrm>
            <a:off x="9971990" y="294099"/>
            <a:ext cx="690196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85" name="Google Shape;85;p1"/>
          <p:cNvPicPr preferRelativeResize="0"/>
          <p:nvPr/>
        </p:nvPicPr>
        <p:blipFill rotWithShape="1">
          <a:blip r:embed="rId3">
            <a:alphaModFix/>
          </a:blip>
          <a:srcRect b="53477" l="2218" r="79207" t="28889"/>
          <a:stretch/>
        </p:blipFill>
        <p:spPr>
          <a:xfrm>
            <a:off x="11093048" y="298736"/>
            <a:ext cx="716947" cy="65309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m para &quot;atividade física&quot; icon" id="87" name="Google Shape;87;p1"/>
          <p:cNvPicPr preferRelativeResize="0"/>
          <p:nvPr/>
        </p:nvPicPr>
        <p:blipFill rotWithShape="1">
          <a:blip r:embed="rId3">
            <a:alphaModFix/>
          </a:blip>
          <a:srcRect b="79805" l="28770" r="54180" t="2131"/>
          <a:stretch/>
        </p:blipFill>
        <p:spPr>
          <a:xfrm>
            <a:off x="10535432" y="276514"/>
            <a:ext cx="658093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60504" l="43383" r="43764" t="14904"/>
          <a:stretch/>
        </p:blipFill>
        <p:spPr>
          <a:xfrm>
            <a:off x="9437243" y="298938"/>
            <a:ext cx="621157" cy="668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2186522" y="4085801"/>
            <a:ext cx="7561200" cy="0"/>
          </a:xfrm>
          <a:prstGeom prst="straightConnector1">
            <a:avLst/>
          </a:prstGeom>
          <a:noFill/>
          <a:ln cap="flat" cmpd="sng" w="9525">
            <a:solidFill>
              <a:srgbClr val="C6BE2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" name="Google Shape;90;p1"/>
          <p:cNvSpPr txBox="1"/>
          <p:nvPr/>
        </p:nvSpPr>
        <p:spPr>
          <a:xfrm>
            <a:off x="1106424" y="1173575"/>
            <a:ext cx="9966900" cy="29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MANUAL PARA CRIAÇÃO DE KAHOOT</a:t>
            </a:r>
            <a:endParaRPr b="0" i="0" sz="5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711502" y="4210724"/>
            <a:ext cx="87690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1600"/>
              <a:buFont typeface="Corbe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Universidade de São Paulo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ts val="1600"/>
              <a:buFont typeface="Corbe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Faculdade de Saúde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c0b7fb262_0_89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gdc0b7fb262_0_89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40" name="Google Shape;240;gdc0b7fb262_0_89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41" name="Google Shape;241;gdc0b7fb262_0_89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42" name="Google Shape;242;gdc0b7fb262_0_89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3" name="Google Shape;243;gdc0b7fb262_0_89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dc0b7fb262_0_89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dc0b7fb262_0_89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6" name="Google Shape;246;gdc0b7fb262_0_89"/>
          <p:cNvSpPr txBox="1"/>
          <p:nvPr/>
        </p:nvSpPr>
        <p:spPr>
          <a:xfrm>
            <a:off x="198300" y="1866725"/>
            <a:ext cx="2811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Ao finalizar as perguntas clique em “Finalizar/Done”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gdc0b7fb262_0_89"/>
          <p:cNvSpPr/>
          <p:nvPr/>
        </p:nvSpPr>
        <p:spPr>
          <a:xfrm rot="-5613892">
            <a:off x="10559108" y="797733"/>
            <a:ext cx="1215853" cy="8704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gdc0b7fb262_0_89"/>
          <p:cNvPicPr preferRelativeResize="0"/>
          <p:nvPr/>
        </p:nvPicPr>
        <p:blipFill rotWithShape="1">
          <a:blip r:embed="rId5">
            <a:alphaModFix/>
          </a:blip>
          <a:srcRect b="6729" l="0" r="0" t="7543"/>
          <a:stretch/>
        </p:blipFill>
        <p:spPr>
          <a:xfrm>
            <a:off x="3281100" y="1865525"/>
            <a:ext cx="8286600" cy="39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dc0b7fb262_0_89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c0b7fb262_0_128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Google Shape;255;gdc0b7fb262_0_128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56" name="Google Shape;256;gdc0b7fb262_0_128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57" name="Google Shape;257;gdc0b7fb262_0_128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58" name="Google Shape;258;gdc0b7fb262_0_128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gdc0b7fb262_0_128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dc0b7fb262_0_128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dc0b7fb262_0_128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gdc0b7fb262_0_128"/>
          <p:cNvSpPr txBox="1"/>
          <p:nvPr/>
        </p:nvSpPr>
        <p:spPr>
          <a:xfrm>
            <a:off x="937800" y="1928250"/>
            <a:ext cx="38505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Adicione o título para seu Kahoot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Sugestão: Fixando conceitos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Google Shape;263;gdc0b7fb262_0_128"/>
          <p:cNvSpPr/>
          <p:nvPr/>
        </p:nvSpPr>
        <p:spPr>
          <a:xfrm rot="10800000">
            <a:off x="5226145" y="1756664"/>
            <a:ext cx="1739700" cy="870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gdc0b7fb262_0_128"/>
          <p:cNvPicPr preferRelativeResize="0"/>
          <p:nvPr/>
        </p:nvPicPr>
        <p:blipFill rotWithShape="1">
          <a:blip r:embed="rId5">
            <a:alphaModFix/>
          </a:blip>
          <a:srcRect b="5630" l="25694" r="26502" t="10827"/>
          <a:stretch/>
        </p:blipFill>
        <p:spPr>
          <a:xfrm>
            <a:off x="7216600" y="235550"/>
            <a:ext cx="4640992" cy="56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dc0b7fb262_0_128"/>
          <p:cNvSpPr/>
          <p:nvPr/>
        </p:nvSpPr>
        <p:spPr>
          <a:xfrm rot="10800000">
            <a:off x="7758195" y="4751414"/>
            <a:ext cx="1739700" cy="870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dc0b7fb262_0_128"/>
          <p:cNvSpPr txBox="1"/>
          <p:nvPr/>
        </p:nvSpPr>
        <p:spPr>
          <a:xfrm>
            <a:off x="3010125" y="5254000"/>
            <a:ext cx="385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Clique em “Prosseguir”</a:t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gdc0b7fb262_0_128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dc0b7fb262_0_147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gdc0b7fb262_0_147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74" name="Google Shape;274;gdc0b7fb262_0_147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75" name="Google Shape;275;gdc0b7fb262_0_147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76" name="Google Shape;276;gdc0b7fb262_0_147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7" name="Google Shape;277;gdc0b7fb262_0_147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dc0b7fb262_0_147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dc0b7fb262_0_147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dc0b7fb262_0_147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1" name="Google Shape;281;gdc0b7fb262_0_147"/>
          <p:cNvSpPr txBox="1"/>
          <p:nvPr/>
        </p:nvSpPr>
        <p:spPr>
          <a:xfrm>
            <a:off x="1367450" y="1866725"/>
            <a:ext cx="3850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Selecione qual categoria prefere, é possível testar seu jogo para ver como fica a apresentação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2" name="Google Shape;282;gdc0b7fb262_0_147"/>
          <p:cNvSpPr/>
          <p:nvPr/>
        </p:nvSpPr>
        <p:spPr>
          <a:xfrm rot="10800000">
            <a:off x="5553420" y="3343089"/>
            <a:ext cx="1739700" cy="870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dc0b7fb262_0_147"/>
          <p:cNvSpPr txBox="1"/>
          <p:nvPr/>
        </p:nvSpPr>
        <p:spPr>
          <a:xfrm>
            <a:off x="3010125" y="5254000"/>
            <a:ext cx="385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Clique em “Prosseguir”</a:t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4" name="Google Shape;284;gdc0b7fb262_0_147"/>
          <p:cNvPicPr preferRelativeResize="0"/>
          <p:nvPr/>
        </p:nvPicPr>
        <p:blipFill rotWithShape="1">
          <a:blip r:embed="rId5">
            <a:alphaModFix/>
          </a:blip>
          <a:srcRect b="5622" l="30699" r="31385" t="10209"/>
          <a:stretch/>
        </p:blipFill>
        <p:spPr>
          <a:xfrm>
            <a:off x="7403700" y="510413"/>
            <a:ext cx="4453901" cy="5559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c0b7fb262_0_166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gdc0b7fb262_0_166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91" name="Google Shape;291;gdc0b7fb262_0_166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92" name="Google Shape;292;gdc0b7fb262_0_166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93" name="Google Shape;293;gdc0b7fb262_0_166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4" name="Google Shape;294;gdc0b7fb262_0_166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dc0b7fb262_0_166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dc0b7fb262_0_166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Google Shape;297;gdc0b7fb262_0_166"/>
          <p:cNvSpPr txBox="1"/>
          <p:nvPr/>
        </p:nvSpPr>
        <p:spPr>
          <a:xfrm>
            <a:off x="2127625" y="1481300"/>
            <a:ext cx="385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Selecione a opção “Ensinar”</a:t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gdc0b7fb262_0_166"/>
          <p:cNvSpPr txBox="1"/>
          <p:nvPr/>
        </p:nvSpPr>
        <p:spPr>
          <a:xfrm>
            <a:off x="5367075" y="5314425"/>
            <a:ext cx="417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Selecione opção “Clássico”</a:t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9" name="Google Shape;299;gdc0b7fb262_0_166"/>
          <p:cNvPicPr preferRelativeResize="0"/>
          <p:nvPr/>
        </p:nvPicPr>
        <p:blipFill rotWithShape="1">
          <a:blip r:embed="rId5">
            <a:alphaModFix/>
          </a:blip>
          <a:srcRect b="10543" l="23184" r="22860" t="10122"/>
          <a:stretch/>
        </p:blipFill>
        <p:spPr>
          <a:xfrm>
            <a:off x="7552075" y="163400"/>
            <a:ext cx="4305526" cy="35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dc0b7fb262_0_166"/>
          <p:cNvPicPr preferRelativeResize="0"/>
          <p:nvPr/>
        </p:nvPicPr>
        <p:blipFill rotWithShape="1">
          <a:blip r:embed="rId6">
            <a:alphaModFix/>
          </a:blip>
          <a:srcRect b="7744" l="21248" r="21415" t="17281"/>
          <a:stretch/>
        </p:blipFill>
        <p:spPr>
          <a:xfrm>
            <a:off x="530350" y="2622375"/>
            <a:ext cx="4415073" cy="32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dc0b7fb262_0_166"/>
          <p:cNvSpPr/>
          <p:nvPr/>
        </p:nvSpPr>
        <p:spPr>
          <a:xfrm rot="10800000">
            <a:off x="6382870" y="1330639"/>
            <a:ext cx="1739700" cy="870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dc0b7fb262_0_166"/>
          <p:cNvSpPr/>
          <p:nvPr/>
        </p:nvSpPr>
        <p:spPr>
          <a:xfrm rot="1599384">
            <a:off x="2472081" y="5133147"/>
            <a:ext cx="2019440" cy="87045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dc0b7fb262_0_166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c0b7fb262_0_185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gdc0b7fb262_0_185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310" name="Google Shape;310;gdc0b7fb262_0_185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11" name="Google Shape;311;gdc0b7fb262_0_185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12" name="Google Shape;312;gdc0b7fb262_0_185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3" name="Google Shape;313;gdc0b7fb262_0_185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dc0b7fb262_0_18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dc0b7fb262_0_185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6" name="Google Shape;316;gdc0b7fb262_0_185"/>
          <p:cNvSpPr txBox="1"/>
          <p:nvPr/>
        </p:nvSpPr>
        <p:spPr>
          <a:xfrm>
            <a:off x="607300" y="1767575"/>
            <a:ext cx="3850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O Aplicativo gera um PIN (NÚMERO) que será usado pelos alunos para acessar o jogo.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7" name="Google Shape;317;gdc0b7fb262_0_185"/>
          <p:cNvSpPr/>
          <p:nvPr/>
        </p:nvSpPr>
        <p:spPr>
          <a:xfrm rot="-8707230">
            <a:off x="7506500" y="515806"/>
            <a:ext cx="1739610" cy="87034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gdc0b7fb262_0_185"/>
          <p:cNvPicPr preferRelativeResize="0"/>
          <p:nvPr/>
        </p:nvPicPr>
        <p:blipFill rotWithShape="1">
          <a:blip r:embed="rId5">
            <a:alphaModFix/>
          </a:blip>
          <a:srcRect b="6710" l="0" r="0" t="10343"/>
          <a:stretch/>
        </p:blipFill>
        <p:spPr>
          <a:xfrm>
            <a:off x="5217950" y="1569175"/>
            <a:ext cx="6780274" cy="31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dc0b7fb262_0_185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c0b7fb262_0_222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325;gdc0b7fb262_0_222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326" name="Google Shape;326;gdc0b7fb262_0_222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27" name="Google Shape;327;gdc0b7fb262_0_222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28" name="Google Shape;328;gdc0b7fb262_0_222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9" name="Google Shape;329;gdc0b7fb262_0_222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dc0b7fb262_0_22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dc0b7fb262_0_222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6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2" name="Google Shape;332;gdc0b7fb262_0_222"/>
          <p:cNvSpPr txBox="1"/>
          <p:nvPr/>
        </p:nvSpPr>
        <p:spPr>
          <a:xfrm>
            <a:off x="607300" y="1767575"/>
            <a:ext cx="38505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Para os alunos acessarem o jogo precisam entrar no site: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https://kahoot.it/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e colocar o PIN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3" name="Google Shape;333;gdc0b7fb262_0_222"/>
          <p:cNvPicPr preferRelativeResize="0"/>
          <p:nvPr/>
        </p:nvPicPr>
        <p:blipFill rotWithShape="1">
          <a:blip r:embed="rId6">
            <a:alphaModFix/>
          </a:blip>
          <a:srcRect b="4831" l="13549" r="15027" t="9206"/>
          <a:stretch/>
        </p:blipFill>
        <p:spPr>
          <a:xfrm>
            <a:off x="5123750" y="1536850"/>
            <a:ext cx="6543126" cy="44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dc0b7fb262_0_222"/>
          <p:cNvSpPr/>
          <p:nvPr/>
        </p:nvSpPr>
        <p:spPr>
          <a:xfrm rot="-8707230">
            <a:off x="5571500" y="3031406"/>
            <a:ext cx="1739610" cy="87034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dc0b7fb262_0_222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c0b7fb262_0_206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gdc0b7fb262_0_206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342" name="Google Shape;342;gdc0b7fb262_0_206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43" name="Google Shape;343;gdc0b7fb262_0_206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44" name="Google Shape;344;gdc0b7fb262_0_206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5" name="Google Shape;345;gdc0b7fb262_0_206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dc0b7fb262_0_206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dc0b7fb262_0_206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7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8" name="Google Shape;348;gdc0b7fb262_0_206"/>
          <p:cNvSpPr txBox="1"/>
          <p:nvPr/>
        </p:nvSpPr>
        <p:spPr>
          <a:xfrm>
            <a:off x="607300" y="1767575"/>
            <a:ext cx="38505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Após todos entrarem no jogo é só clicar em iniciar e se divertirem!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9" name="Google Shape;349;gdc0b7fb262_0_206"/>
          <p:cNvPicPr preferRelativeResize="0"/>
          <p:nvPr/>
        </p:nvPicPr>
        <p:blipFill rotWithShape="1">
          <a:blip r:embed="rId5">
            <a:alphaModFix/>
          </a:blip>
          <a:srcRect b="6710" l="0" r="0" t="10343"/>
          <a:stretch/>
        </p:blipFill>
        <p:spPr>
          <a:xfrm>
            <a:off x="5217950" y="1569175"/>
            <a:ext cx="6780274" cy="31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dc0b7fb262_0_206"/>
          <p:cNvSpPr/>
          <p:nvPr/>
        </p:nvSpPr>
        <p:spPr>
          <a:xfrm rot="6070124">
            <a:off x="10353473" y="3392807"/>
            <a:ext cx="2244203" cy="87028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dc0b7fb262_0_206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4788310" y="-886993"/>
            <a:ext cx="2615380" cy="17339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5553201" y="159372"/>
            <a:ext cx="1548738" cy="588372"/>
            <a:chOff x="5464249" y="50725"/>
            <a:chExt cx="1820421" cy="692901"/>
          </a:xfrm>
        </p:grpSpPr>
        <p:pic>
          <p:nvPicPr>
            <p:cNvPr descr="Resultado de imagem para &quot;atividade física&quot; icon" id="99" name="Google Shape;99;p3"/>
            <p:cNvPicPr preferRelativeResize="0"/>
            <p:nvPr/>
          </p:nvPicPr>
          <p:blipFill rotWithShape="1">
            <a:blip r:embed="rId3">
              <a:alphaModFix/>
            </a:blip>
            <a:srcRect b="53906" l="28167" r="53951" t="28029"/>
            <a:stretch/>
          </p:blipFill>
          <p:spPr>
            <a:xfrm>
              <a:off x="5464249" y="50725"/>
              <a:ext cx="690196" cy="669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00" name="Google Shape;100;p3"/>
            <p:cNvPicPr preferRelativeResize="0"/>
            <p:nvPr/>
          </p:nvPicPr>
          <p:blipFill rotWithShape="1">
            <a:blip r:embed="rId3">
              <a:alphaModFix/>
            </a:blip>
            <a:srcRect b="79857" l="80704" r="2149" t="2079"/>
            <a:stretch/>
          </p:blipFill>
          <p:spPr>
            <a:xfrm>
              <a:off x="6037006" y="50725"/>
              <a:ext cx="661827" cy="669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01" name="Google Shape;101;p3"/>
            <p:cNvPicPr preferRelativeResize="0"/>
            <p:nvPr/>
          </p:nvPicPr>
          <p:blipFill rotWithShape="1">
            <a:blip r:embed="rId3">
              <a:alphaModFix/>
            </a:blip>
            <a:srcRect b="53477" l="2218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60293" l="43382" r="43801" t="14903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1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198300" y="1866725"/>
            <a:ext cx="3730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Acessar: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https://kahoot.com/pt/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Clicar em Inscrever-se gratuitamente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6">
            <a:alphaModFix/>
          </a:blip>
          <a:srcRect b="5882" l="0" r="0" t="0"/>
          <a:stretch/>
        </p:blipFill>
        <p:spPr>
          <a:xfrm>
            <a:off x="3850400" y="1029625"/>
            <a:ext cx="8007301" cy="448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 rot="-1983805">
            <a:off x="5488411" y="2360784"/>
            <a:ext cx="3735380" cy="87054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c0b7fb262_0_0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gdc0b7fb262_0_0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115" name="Google Shape;115;gdc0b7fb262_0_0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16" name="Google Shape;116;gdc0b7fb262_0_0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17" name="Google Shape;117;gdc0b7fb262_0_0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8" name="Google Shape;118;gdc0b7fb262_0_0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dc0b7fb262_0_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dc0b7fb262_0_0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2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gdc0b7fb262_0_0"/>
          <p:cNvSpPr txBox="1"/>
          <p:nvPr/>
        </p:nvSpPr>
        <p:spPr>
          <a:xfrm>
            <a:off x="231350" y="1552750"/>
            <a:ext cx="373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Criar sua conta 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2" name="Google Shape;122;gdc0b7fb262_0_0"/>
          <p:cNvPicPr preferRelativeResize="0"/>
          <p:nvPr/>
        </p:nvPicPr>
        <p:blipFill rotWithShape="1">
          <a:blip r:embed="rId5">
            <a:alphaModFix/>
          </a:blip>
          <a:srcRect b="17733" l="0" r="15426" t="8866"/>
          <a:stretch/>
        </p:blipFill>
        <p:spPr>
          <a:xfrm>
            <a:off x="5553400" y="761175"/>
            <a:ext cx="6423926" cy="313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dc0b7fb262_0_0"/>
          <p:cNvPicPr preferRelativeResize="0"/>
          <p:nvPr/>
        </p:nvPicPr>
        <p:blipFill rotWithShape="1">
          <a:blip r:embed="rId6">
            <a:alphaModFix/>
          </a:blip>
          <a:srcRect b="13784" l="0" r="15404" t="7400"/>
          <a:stretch/>
        </p:blipFill>
        <p:spPr>
          <a:xfrm>
            <a:off x="115675" y="2293863"/>
            <a:ext cx="6423926" cy="33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dc0b7fb262_0_0"/>
          <p:cNvSpPr/>
          <p:nvPr/>
        </p:nvSpPr>
        <p:spPr>
          <a:xfrm rot="-3836089">
            <a:off x="7139576" y="753254"/>
            <a:ext cx="1968396" cy="87062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dc0b7fb262_0_0"/>
          <p:cNvSpPr/>
          <p:nvPr/>
        </p:nvSpPr>
        <p:spPr>
          <a:xfrm rot="-4351081">
            <a:off x="2746931" y="2254749"/>
            <a:ext cx="1939377" cy="87063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gdc0b7fb262_0_0"/>
          <p:cNvPicPr preferRelativeResize="0"/>
          <p:nvPr/>
        </p:nvPicPr>
        <p:blipFill rotWithShape="1">
          <a:blip r:embed="rId7">
            <a:alphaModFix/>
          </a:blip>
          <a:srcRect b="17537" l="0" r="29622" t="8835"/>
          <a:stretch/>
        </p:blipFill>
        <p:spPr>
          <a:xfrm>
            <a:off x="6659700" y="3895675"/>
            <a:ext cx="4966551" cy="248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dc0b7fb262_0_0"/>
          <p:cNvSpPr/>
          <p:nvPr/>
        </p:nvSpPr>
        <p:spPr>
          <a:xfrm rot="-8918461">
            <a:off x="7154138" y="4419489"/>
            <a:ext cx="1939284" cy="87070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dc0b7fb262_0_0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c056e671f_0_3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gdc056e671f_0_3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135" name="Google Shape;135;gdc056e671f_0_3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36" name="Google Shape;136;gdc056e671f_0_3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37" name="Google Shape;137;gdc056e671f_0_3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gdc056e671f_0_3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dc056e671f_0_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dc056e671f_0_3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3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gdc056e671f_0_3"/>
          <p:cNvSpPr txBox="1"/>
          <p:nvPr/>
        </p:nvSpPr>
        <p:spPr>
          <a:xfrm>
            <a:off x="334300" y="1602325"/>
            <a:ext cx="3730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Configurar sua conta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2" name="Google Shape;142;gdc056e671f_0_3"/>
          <p:cNvPicPr preferRelativeResize="0"/>
          <p:nvPr/>
        </p:nvPicPr>
        <p:blipFill rotWithShape="1">
          <a:blip r:embed="rId5">
            <a:alphaModFix/>
          </a:blip>
          <a:srcRect b="6091" l="0" r="0" t="7864"/>
          <a:stretch/>
        </p:blipFill>
        <p:spPr>
          <a:xfrm>
            <a:off x="334300" y="2454825"/>
            <a:ext cx="6701272" cy="324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dc056e671f_0_3"/>
          <p:cNvPicPr preferRelativeResize="0"/>
          <p:nvPr/>
        </p:nvPicPr>
        <p:blipFill rotWithShape="1">
          <a:blip r:embed="rId6">
            <a:alphaModFix/>
          </a:blip>
          <a:srcRect b="9441" l="7638" r="6825" t="9724"/>
          <a:stretch/>
        </p:blipFill>
        <p:spPr>
          <a:xfrm>
            <a:off x="6428325" y="1074150"/>
            <a:ext cx="5569049" cy="29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dc056e671f_0_3"/>
          <p:cNvSpPr/>
          <p:nvPr/>
        </p:nvSpPr>
        <p:spPr>
          <a:xfrm rot="3469431">
            <a:off x="1072124" y="4917045"/>
            <a:ext cx="1045587" cy="87046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dc056e671f_0_3"/>
          <p:cNvSpPr/>
          <p:nvPr/>
        </p:nvSpPr>
        <p:spPr>
          <a:xfrm rot="7035785">
            <a:off x="7181754" y="3541250"/>
            <a:ext cx="1134307" cy="87038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dc056e671f_0_3"/>
          <p:cNvSpPr txBox="1"/>
          <p:nvPr/>
        </p:nvSpPr>
        <p:spPr>
          <a:xfrm>
            <a:off x="9790575" y="4073825"/>
            <a:ext cx="2206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Opcional completar esses dados</a:t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gdc056e671f_0_3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c0b7fb262_0_22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gdc0b7fb262_0_22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154" name="Google Shape;154;gdc0b7fb262_0_22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55" name="Google Shape;155;gdc0b7fb262_0_22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56" name="Google Shape;156;gdc0b7fb262_0_22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" name="Google Shape;157;gdc0b7fb262_0_22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dc0b7fb262_0_2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dc0b7fb262_0_22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gdc0b7fb262_0_22"/>
          <p:cNvSpPr txBox="1"/>
          <p:nvPr/>
        </p:nvSpPr>
        <p:spPr>
          <a:xfrm>
            <a:off x="198300" y="1866725"/>
            <a:ext cx="3730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Criar seu jogo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1" name="Google Shape;161;gdc0b7fb262_0_22"/>
          <p:cNvPicPr preferRelativeResize="0"/>
          <p:nvPr/>
        </p:nvPicPr>
        <p:blipFill rotWithShape="1">
          <a:blip r:embed="rId5">
            <a:alphaModFix/>
          </a:blip>
          <a:srcRect b="4804" l="0" r="0" t="9255"/>
          <a:stretch/>
        </p:blipFill>
        <p:spPr>
          <a:xfrm>
            <a:off x="2682000" y="1044775"/>
            <a:ext cx="9381476" cy="453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dc0b7fb262_0_22"/>
          <p:cNvSpPr/>
          <p:nvPr/>
        </p:nvSpPr>
        <p:spPr>
          <a:xfrm rot="9358820">
            <a:off x="9127612" y="1835033"/>
            <a:ext cx="1740081" cy="87037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dc0b7fb262_0_22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c0b7fb262_0_44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gdc0b7fb262_0_44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170" name="Google Shape;170;gdc0b7fb262_0_44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71" name="Google Shape;171;gdc0b7fb262_0_44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72" name="Google Shape;172;gdc0b7fb262_0_44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3" name="Google Shape;173;gdc0b7fb262_0_44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dc0b7fb262_0_44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dc0b7fb262_0_44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gdc0b7fb262_0_44"/>
          <p:cNvSpPr txBox="1"/>
          <p:nvPr/>
        </p:nvSpPr>
        <p:spPr>
          <a:xfrm>
            <a:off x="198300" y="1866725"/>
            <a:ext cx="3730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Criar seu jogo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7" name="Google Shape;177;gdc0b7fb262_0_44"/>
          <p:cNvPicPr preferRelativeResize="0"/>
          <p:nvPr/>
        </p:nvPicPr>
        <p:blipFill rotWithShape="1">
          <a:blip r:embed="rId5">
            <a:alphaModFix/>
          </a:blip>
          <a:srcRect b="6151" l="3151" r="10492" t="8647"/>
          <a:stretch/>
        </p:blipFill>
        <p:spPr>
          <a:xfrm>
            <a:off x="3010125" y="1159625"/>
            <a:ext cx="8392325" cy="42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dc0b7fb262_0_44"/>
          <p:cNvSpPr/>
          <p:nvPr/>
        </p:nvSpPr>
        <p:spPr>
          <a:xfrm rot="9358820">
            <a:off x="3711512" y="3031383"/>
            <a:ext cx="1740081" cy="87037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dc0b7fb262_0_44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c0b7fb262_0_62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gdc0b7fb262_0_62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186" name="Google Shape;186;gdc0b7fb262_0_62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87" name="Google Shape;187;gdc0b7fb262_0_62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88" name="Google Shape;188;gdc0b7fb262_0_62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9" name="Google Shape;189;gdc0b7fb262_0_62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dc0b7fb262_0_6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dc0b7fb262_0_62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2" name="Google Shape;192;gdc0b7fb262_0_62"/>
          <p:cNvSpPr txBox="1"/>
          <p:nvPr/>
        </p:nvSpPr>
        <p:spPr>
          <a:xfrm>
            <a:off x="1140225" y="1826375"/>
            <a:ext cx="194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Adicione</a:t>
            </a: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 a pergunta</a:t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3" name="Google Shape;193;gdc0b7fb262_0_62"/>
          <p:cNvSpPr txBox="1"/>
          <p:nvPr/>
        </p:nvSpPr>
        <p:spPr>
          <a:xfrm>
            <a:off x="696650" y="4424525"/>
            <a:ext cx="194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Adicione as respostas</a:t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4" name="Google Shape;194;gdc0b7fb262_0_62"/>
          <p:cNvPicPr preferRelativeResize="0"/>
          <p:nvPr/>
        </p:nvPicPr>
        <p:blipFill rotWithShape="1">
          <a:blip r:embed="rId5">
            <a:alphaModFix/>
          </a:blip>
          <a:srcRect b="6505" l="0" r="0" t="10084"/>
          <a:stretch/>
        </p:blipFill>
        <p:spPr>
          <a:xfrm>
            <a:off x="3083925" y="1324100"/>
            <a:ext cx="8917275" cy="418162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dc0b7fb262_0_62"/>
          <p:cNvSpPr/>
          <p:nvPr/>
        </p:nvSpPr>
        <p:spPr>
          <a:xfrm rot="9358820">
            <a:off x="2742162" y="4451033"/>
            <a:ext cx="1740081" cy="87037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dc0b7fb262_0_62"/>
          <p:cNvSpPr/>
          <p:nvPr/>
        </p:nvSpPr>
        <p:spPr>
          <a:xfrm rot="10461611">
            <a:off x="3531522" y="1777947"/>
            <a:ext cx="1740023" cy="87031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dc0b7fb262_0_62"/>
          <p:cNvSpPr/>
          <p:nvPr/>
        </p:nvSpPr>
        <p:spPr>
          <a:xfrm rot="-2344480">
            <a:off x="6558624" y="2039594"/>
            <a:ext cx="3778957" cy="87034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dc0b7fb262_0_62"/>
          <p:cNvSpPr txBox="1"/>
          <p:nvPr/>
        </p:nvSpPr>
        <p:spPr>
          <a:xfrm>
            <a:off x="9072400" y="163400"/>
            <a:ext cx="261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Indique a resposta correta</a:t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Google Shape;199;gdc0b7fb262_0_62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c056e671f_0_25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gdc056e671f_0_25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06" name="Google Shape;206;gdc056e671f_0_25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07" name="Google Shape;207;gdc056e671f_0_25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08" name="Google Shape;208;gdc056e671f_0_25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9" name="Google Shape;209;gdc056e671f_0_25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dc056e671f_0_2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dc056e671f_0_25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2" name="Google Shape;212;gdc056e671f_0_25"/>
          <p:cNvSpPr txBox="1"/>
          <p:nvPr/>
        </p:nvSpPr>
        <p:spPr>
          <a:xfrm>
            <a:off x="198300" y="1866725"/>
            <a:ext cx="26154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Clique aqui para adicionar a próxima pergunta e repita os processos anteriores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gdc056e671f_0_25"/>
          <p:cNvSpPr/>
          <p:nvPr/>
        </p:nvSpPr>
        <p:spPr>
          <a:xfrm rot="-1983805">
            <a:off x="5488411" y="2360784"/>
            <a:ext cx="3735380" cy="87054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gdc056e671f_0_25"/>
          <p:cNvPicPr preferRelativeResize="0"/>
          <p:nvPr/>
        </p:nvPicPr>
        <p:blipFill rotWithShape="1">
          <a:blip r:embed="rId5">
            <a:alphaModFix/>
          </a:blip>
          <a:srcRect b="5816" l="0" r="0" t="9264"/>
          <a:stretch/>
        </p:blipFill>
        <p:spPr>
          <a:xfrm>
            <a:off x="3189375" y="1350100"/>
            <a:ext cx="8866501" cy="423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dc056e671f_0_25"/>
          <p:cNvSpPr/>
          <p:nvPr/>
        </p:nvSpPr>
        <p:spPr>
          <a:xfrm rot="-5613545">
            <a:off x="2807889" y="1306950"/>
            <a:ext cx="1739755" cy="8704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dc056e671f_0_25"/>
          <p:cNvSpPr/>
          <p:nvPr/>
        </p:nvSpPr>
        <p:spPr>
          <a:xfrm rot="-5613892">
            <a:off x="4163833" y="1231833"/>
            <a:ext cx="1215853" cy="8704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dc056e671f_0_25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c0b7fb262_0_108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gdc0b7fb262_0_108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24" name="Google Shape;224;gdc0b7fb262_0_108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25" name="Google Shape;225;gdc0b7fb262_0_108"/>
            <p:cNvPicPr preferRelativeResize="0"/>
            <p:nvPr/>
          </p:nvPicPr>
          <p:blipFill rotWithShape="1">
            <a:blip r:embed="rId3">
              <a:alphaModFix/>
            </a:blip>
            <a:srcRect b="79856" l="80704" r="2148" t="2079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26" name="Google Shape;226;gdc0b7fb262_0_108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gdc0b7fb262_0_108"/>
          <p:cNvPicPr preferRelativeResize="0"/>
          <p:nvPr/>
        </p:nvPicPr>
        <p:blipFill rotWithShape="1">
          <a:blip r:embed="rId4">
            <a:alphaModFix/>
          </a:blip>
          <a:srcRect b="60293" l="43383" r="43800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dc0b7fb262_0_108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dc0b7fb262_0_108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lang="pt-BR" sz="4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0" name="Google Shape;230;gdc0b7fb262_0_108"/>
          <p:cNvSpPr txBox="1"/>
          <p:nvPr/>
        </p:nvSpPr>
        <p:spPr>
          <a:xfrm>
            <a:off x="198300" y="1866725"/>
            <a:ext cx="2615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pt-BR" sz="2700">
                <a:latin typeface="Corbel"/>
                <a:ea typeface="Corbel"/>
                <a:cs typeface="Corbel"/>
                <a:sym typeface="Corbel"/>
              </a:rPr>
              <a:t>É possível definir um tempo para a resposta e também uma pontuação</a:t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1" name="Google Shape;231;gdc0b7fb262_0_108"/>
          <p:cNvPicPr preferRelativeResize="0"/>
          <p:nvPr/>
        </p:nvPicPr>
        <p:blipFill rotWithShape="1">
          <a:blip r:embed="rId5">
            <a:alphaModFix/>
          </a:blip>
          <a:srcRect b="6290" l="0" r="0" t="7539"/>
          <a:stretch/>
        </p:blipFill>
        <p:spPr>
          <a:xfrm>
            <a:off x="2941500" y="1111450"/>
            <a:ext cx="9098100" cy="44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dc0b7fb262_0_108"/>
          <p:cNvSpPr/>
          <p:nvPr/>
        </p:nvSpPr>
        <p:spPr>
          <a:xfrm rot="-5613545">
            <a:off x="9950489" y="1112325"/>
            <a:ext cx="1739755" cy="8704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dc0b7fb262_0_108"/>
          <p:cNvSpPr/>
          <p:nvPr/>
        </p:nvSpPr>
        <p:spPr>
          <a:xfrm>
            <a:off x="657875" y="6284625"/>
            <a:ext cx="1083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2020-03-05T19:27:50Z</dcterms:created>
  <dc:creator>Daiany França Saldanha</dc:creator>
</cp:coreProperties>
</file>