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12192000"/>
  <p:notesSz cx="6858000" cy="9144000"/>
  <p:embeddedFontLst>
    <p:embeddedFont>
      <p:font typeface="Libre Franklin Thin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5" roundtripDataSignature="AMtx7mi9XZHpxKc9v4kUo+M6yrqHeg//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LibreFranklinThin-regular.fntdata"/><Relationship Id="rId10" Type="http://schemas.openxmlformats.org/officeDocument/2006/relationships/slide" Target="slides/slide5.xml"/><Relationship Id="rId13" Type="http://schemas.openxmlformats.org/officeDocument/2006/relationships/font" Target="fonts/LibreFranklinThin-italic.fntdata"/><Relationship Id="rId12" Type="http://schemas.openxmlformats.org/officeDocument/2006/relationships/font" Target="fonts/LibreFranklinThin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font" Target="fonts/LibreFranklinThin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f3c5e738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gdf3c5e7381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f3c5e738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df3c5e7381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f3c5e738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gdf3c5e7381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f3c5e738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gdf3c5e738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9554"/>
            <a:ext cx="3571875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6675" y="1119554"/>
            <a:ext cx="38100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9075" y="1119554"/>
            <a:ext cx="3819525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f3c5e7381_0_31"/>
          <p:cNvSpPr/>
          <p:nvPr/>
        </p:nvSpPr>
        <p:spPr>
          <a:xfrm>
            <a:off x="3010125" y="6284629"/>
            <a:ext cx="8485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gdf3c5e7381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9554"/>
            <a:ext cx="3181350" cy="47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df3c5e7381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150" y="1119554"/>
            <a:ext cx="3571875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df3c5e7381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0425" y="1119554"/>
            <a:ext cx="3209469" cy="4814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f3c5e7381_0_21"/>
          <p:cNvSpPr/>
          <p:nvPr/>
        </p:nvSpPr>
        <p:spPr>
          <a:xfrm>
            <a:off x="3010125" y="6284629"/>
            <a:ext cx="8485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gdf3c5e7381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9554"/>
            <a:ext cx="714375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df3c5e7381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550" y="1119554"/>
            <a:ext cx="4591051" cy="258246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df3c5e7381_0_21"/>
          <p:cNvSpPr txBox="1"/>
          <p:nvPr/>
        </p:nvSpPr>
        <p:spPr>
          <a:xfrm>
            <a:off x="611425" y="5403775"/>
            <a:ext cx="499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https://www.oyorooms.com/br/fiquedeoyo/2020/01/29/comidas-tipicas-do-brasil/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df3c5e7381_0_21"/>
          <p:cNvSpPr txBox="1"/>
          <p:nvPr/>
        </p:nvSpPr>
        <p:spPr>
          <a:xfrm>
            <a:off x="8246125" y="4164375"/>
            <a:ext cx="266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https://www.tastemade.com.br/videos/acaraje/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f3c5e7381_0_11"/>
          <p:cNvSpPr/>
          <p:nvPr/>
        </p:nvSpPr>
        <p:spPr>
          <a:xfrm>
            <a:off x="3010125" y="6284629"/>
            <a:ext cx="8485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gdf3c5e7381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9554"/>
            <a:ext cx="7153275" cy="47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df3c5e7381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8075" y="1119554"/>
            <a:ext cx="4581524" cy="257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f3c5e7381_0_1"/>
          <p:cNvSpPr/>
          <p:nvPr/>
        </p:nvSpPr>
        <p:spPr>
          <a:xfrm>
            <a:off x="3010125" y="6284629"/>
            <a:ext cx="8485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gdf3c5e738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9546"/>
            <a:ext cx="4359000" cy="38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df3c5e7381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800" y="1119554"/>
            <a:ext cx="3571875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df3c5e7381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8075" y="2309479"/>
            <a:ext cx="3651525" cy="243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2020-03-05T19:27:50Z</dcterms:created>
  <dc:creator>Daiany França Saldanha</dc:creator>
</cp:coreProperties>
</file>