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gsvx1A5HuU78k16T/l3gi56bkx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c0b7fb26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dc0b7fb262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c0b7fb26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dc0b7fb262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c0b7fb26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dc0b7fb262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c0b7fb26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gdc0b7fb262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c0b7fb26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dc0b7fb262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c0b7fb26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dc0b7fb262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c0b7fb262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gdc0b7fb262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c0b7fb2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dc0b7fb26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c056e671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dc056e671f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c0b7fb26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dc0b7fb26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c0b7fb2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dc0b7fb26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c0b7fb26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dc0b7fb262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c056e67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dc056e671f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c0b7fb26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dc0b7fb262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https://kahoot.it/" TargetMode="External"/><Relationship Id="rId7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https://kahoot.com/pt/" TargetMode="External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&quot;atividade física&quot; icon" id="84" name="Google Shape;84;p1"/>
          <p:cNvPicPr preferRelativeResize="0"/>
          <p:nvPr/>
        </p:nvPicPr>
        <p:blipFill rotWithShape="1">
          <a:blip r:embed="rId3">
            <a:alphaModFix/>
          </a:blip>
          <a:srcRect b="53906" l="28167" r="53951" t="28029"/>
          <a:stretch/>
        </p:blipFill>
        <p:spPr>
          <a:xfrm>
            <a:off x="9971990" y="29409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85" name="Google Shape;85;p1"/>
          <p:cNvPicPr preferRelativeResize="0"/>
          <p:nvPr/>
        </p:nvPicPr>
        <p:blipFill rotWithShape="1">
          <a:blip r:embed="rId3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&quot;atividade física&quot; icon" id="88" name="Google Shape;88;p1"/>
          <p:cNvPicPr preferRelativeResize="0"/>
          <p:nvPr/>
        </p:nvPicPr>
        <p:blipFill rotWithShape="1">
          <a:blip r:embed="rId3">
            <a:alphaModFix/>
          </a:blip>
          <a:srcRect b="79805" l="28770" r="54180" t="2131"/>
          <a:stretch/>
        </p:blipFill>
        <p:spPr>
          <a:xfrm>
            <a:off x="10535432" y="276514"/>
            <a:ext cx="658093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2186522" y="4085801"/>
            <a:ext cx="7561200" cy="0"/>
          </a:xfrm>
          <a:prstGeom prst="straightConnector1">
            <a:avLst/>
          </a:prstGeom>
          <a:noFill/>
          <a:ln cap="flat" cmpd="sng" w="9525">
            <a:solidFill>
              <a:srgbClr val="C6BE2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"/>
          <p:cNvSpPr txBox="1"/>
          <p:nvPr/>
        </p:nvSpPr>
        <p:spPr>
          <a:xfrm>
            <a:off x="1106424" y="1173575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MANUAL PARA CRIAÇÃO DE KAHOOT</a:t>
            </a:r>
            <a:endParaRPr b="0" i="0" sz="5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11502" y="4210724"/>
            <a:ext cx="87690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 de São Paulo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Faculdade de Saúde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c0b7fb262_0_89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gdc0b7fb262_0_89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64" name="Google Shape;264;gdc0b7fb262_0_89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65" name="Google Shape;265;gdc0b7fb262_0_89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66" name="Google Shape;266;gdc0b7fb262_0_89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gdc0b7fb262_0_89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dc0b7fb262_0_89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dc0b7fb262_0_89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70" name="Google Shape;270;gdc0b7fb262_0_89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dc0b7fb262_0_89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dc0b7fb262_0_89"/>
          <p:cNvSpPr txBox="1"/>
          <p:nvPr/>
        </p:nvSpPr>
        <p:spPr>
          <a:xfrm>
            <a:off x="198300" y="1866725"/>
            <a:ext cx="2811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finalizar as perguntas clique em “Finalizar/Done”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dc0b7fb262_0_89"/>
          <p:cNvSpPr/>
          <p:nvPr/>
        </p:nvSpPr>
        <p:spPr>
          <a:xfrm rot="-5613892">
            <a:off x="10559108" y="797733"/>
            <a:ext cx="1215853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dc0b7fb262_0_89"/>
          <p:cNvPicPr preferRelativeResize="0"/>
          <p:nvPr/>
        </p:nvPicPr>
        <p:blipFill rotWithShape="1">
          <a:blip r:embed="rId6">
            <a:alphaModFix/>
          </a:blip>
          <a:srcRect b="6729" l="0" r="0" t="7543"/>
          <a:stretch/>
        </p:blipFill>
        <p:spPr>
          <a:xfrm>
            <a:off x="3281100" y="1865525"/>
            <a:ext cx="8286600" cy="39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dc0b7fb262_0_89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dc0b7fb262_0_89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c0b7fb262_0_128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gdc0b7fb262_0_128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83" name="Google Shape;283;gdc0b7fb262_0_128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84" name="Google Shape;284;gdc0b7fb262_0_128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85" name="Google Shape;285;gdc0b7fb262_0_128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gdc0b7fb262_0_128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dc0b7fb262_0_12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dc0b7fb262_0_128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89" name="Google Shape;289;gdc0b7fb262_0_128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dc0b7fb262_0_128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dc0b7fb262_0_128"/>
          <p:cNvSpPr txBox="1"/>
          <p:nvPr/>
        </p:nvSpPr>
        <p:spPr>
          <a:xfrm>
            <a:off x="937800" y="1928250"/>
            <a:ext cx="38505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Adicione o título para seu Kahoot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Sugestão: Fixando conceitos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dc0b7fb262_0_128"/>
          <p:cNvSpPr/>
          <p:nvPr/>
        </p:nvSpPr>
        <p:spPr>
          <a:xfrm rot="10800000">
            <a:off x="5226145" y="1756664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dc0b7fb262_0_128"/>
          <p:cNvPicPr preferRelativeResize="0"/>
          <p:nvPr/>
        </p:nvPicPr>
        <p:blipFill rotWithShape="1">
          <a:blip r:embed="rId6">
            <a:alphaModFix/>
          </a:blip>
          <a:srcRect b="5630" l="25694" r="26502" t="10826"/>
          <a:stretch/>
        </p:blipFill>
        <p:spPr>
          <a:xfrm>
            <a:off x="7216600" y="235550"/>
            <a:ext cx="4640992" cy="56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dc0b7fb262_0_128"/>
          <p:cNvSpPr/>
          <p:nvPr/>
        </p:nvSpPr>
        <p:spPr>
          <a:xfrm rot="10800000">
            <a:off x="7758195" y="4751414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dc0b7fb262_0_128"/>
          <p:cNvSpPr txBox="1"/>
          <p:nvPr/>
        </p:nvSpPr>
        <p:spPr>
          <a:xfrm>
            <a:off x="3010125" y="5254000"/>
            <a:ext cx="385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 “Prosseguir”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dc0b7fb262_0_12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dc0b7fb262_0_128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c0b7fb262_0_147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gdc0b7fb262_0_147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04" name="Google Shape;304;gdc0b7fb262_0_147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05" name="Google Shape;305;gdc0b7fb262_0_147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06" name="Google Shape;306;gdc0b7fb262_0_147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" name="Google Shape;307;gdc0b7fb262_0_147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dc0b7fb262_0_14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dc0b7fb262_0_147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10" name="Google Shape;310;gdc0b7fb262_0_147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dc0b7fb262_0_147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dc0b7fb262_0_147"/>
          <p:cNvSpPr txBox="1"/>
          <p:nvPr/>
        </p:nvSpPr>
        <p:spPr>
          <a:xfrm>
            <a:off x="1367450" y="1866725"/>
            <a:ext cx="3850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qual categoria prefere, é possível testar seu jogo para ver como fica a apresentação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dc0b7fb262_0_147"/>
          <p:cNvSpPr/>
          <p:nvPr/>
        </p:nvSpPr>
        <p:spPr>
          <a:xfrm rot="10800000">
            <a:off x="5553420" y="3343089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dc0b7fb262_0_147"/>
          <p:cNvSpPr txBox="1"/>
          <p:nvPr/>
        </p:nvSpPr>
        <p:spPr>
          <a:xfrm>
            <a:off x="3010125" y="5254000"/>
            <a:ext cx="385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 “Prosseguir”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dc0b7fb262_0_147"/>
          <p:cNvPicPr preferRelativeResize="0"/>
          <p:nvPr/>
        </p:nvPicPr>
        <p:blipFill rotWithShape="1">
          <a:blip r:embed="rId6">
            <a:alphaModFix/>
          </a:blip>
          <a:srcRect b="5622" l="30699" r="31385" t="10209"/>
          <a:stretch/>
        </p:blipFill>
        <p:spPr>
          <a:xfrm>
            <a:off x="7403700" y="510413"/>
            <a:ext cx="4453901" cy="555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dc0b7fb262_0_147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dc0b7fb262_0_147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c0b7fb262_0_166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gdc0b7fb262_0_166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24" name="Google Shape;324;gdc0b7fb262_0_166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25" name="Google Shape;325;gdc0b7fb262_0_166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26" name="Google Shape;326;gdc0b7fb262_0_166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7" name="Google Shape;327;gdc0b7fb262_0_166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dc0b7fb262_0_16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dc0b7fb262_0_166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30" name="Google Shape;330;gdc0b7fb262_0_166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dc0b7fb262_0_166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dc0b7fb262_0_166"/>
          <p:cNvSpPr txBox="1"/>
          <p:nvPr/>
        </p:nvSpPr>
        <p:spPr>
          <a:xfrm>
            <a:off x="2127625" y="1481300"/>
            <a:ext cx="385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a opção “Ensinar”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dc0b7fb262_0_166"/>
          <p:cNvSpPr txBox="1"/>
          <p:nvPr/>
        </p:nvSpPr>
        <p:spPr>
          <a:xfrm>
            <a:off x="5367075" y="5314425"/>
            <a:ext cx="417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opção “Clássico”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dc0b7fb262_0_166"/>
          <p:cNvPicPr preferRelativeResize="0"/>
          <p:nvPr/>
        </p:nvPicPr>
        <p:blipFill rotWithShape="1">
          <a:blip r:embed="rId6">
            <a:alphaModFix/>
          </a:blip>
          <a:srcRect b="10543" l="23184" r="22860" t="10122"/>
          <a:stretch/>
        </p:blipFill>
        <p:spPr>
          <a:xfrm>
            <a:off x="7552075" y="163400"/>
            <a:ext cx="4305526" cy="3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dc0b7fb262_0_166"/>
          <p:cNvPicPr preferRelativeResize="0"/>
          <p:nvPr/>
        </p:nvPicPr>
        <p:blipFill rotWithShape="1">
          <a:blip r:embed="rId7">
            <a:alphaModFix/>
          </a:blip>
          <a:srcRect b="7744" l="21247" r="21415" t="17281"/>
          <a:stretch/>
        </p:blipFill>
        <p:spPr>
          <a:xfrm>
            <a:off x="530350" y="2622375"/>
            <a:ext cx="4415073" cy="32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dc0b7fb262_0_166"/>
          <p:cNvSpPr/>
          <p:nvPr/>
        </p:nvSpPr>
        <p:spPr>
          <a:xfrm rot="10800000">
            <a:off x="6382870" y="1330639"/>
            <a:ext cx="1739700" cy="870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dc0b7fb262_0_166"/>
          <p:cNvSpPr/>
          <p:nvPr/>
        </p:nvSpPr>
        <p:spPr>
          <a:xfrm rot="1599384">
            <a:off x="2472081" y="5133147"/>
            <a:ext cx="2019440" cy="87045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dc0b7fb262_0_16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dc0b7fb262_0_166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c0b7fb262_0_185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gdc0b7fb262_0_185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46" name="Google Shape;346;gdc0b7fb262_0_185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47" name="Google Shape;347;gdc0b7fb262_0_185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48" name="Google Shape;348;gdc0b7fb262_0_185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9" name="Google Shape;349;gdc0b7fb262_0_185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dc0b7fb262_0_18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dc0b7fb262_0_185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52" name="Google Shape;352;gdc0b7fb262_0_185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dc0b7fb262_0_185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5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dc0b7fb262_0_185"/>
          <p:cNvSpPr txBox="1"/>
          <p:nvPr/>
        </p:nvSpPr>
        <p:spPr>
          <a:xfrm>
            <a:off x="607300" y="1767575"/>
            <a:ext cx="3850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Aplicativo gera um PIN (NÚMERO) que será usado pelos alunos para acessar o jogo.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dc0b7fb262_0_185"/>
          <p:cNvSpPr/>
          <p:nvPr/>
        </p:nvSpPr>
        <p:spPr>
          <a:xfrm rot="-8707230">
            <a:off x="7506500" y="515806"/>
            <a:ext cx="1739610" cy="87034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dc0b7fb262_0_185"/>
          <p:cNvPicPr preferRelativeResize="0"/>
          <p:nvPr/>
        </p:nvPicPr>
        <p:blipFill rotWithShape="1">
          <a:blip r:embed="rId6">
            <a:alphaModFix/>
          </a:blip>
          <a:srcRect b="6709" l="0" r="0" t="10343"/>
          <a:stretch/>
        </p:blipFill>
        <p:spPr>
          <a:xfrm>
            <a:off x="5217950" y="1569175"/>
            <a:ext cx="6780274" cy="31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dc0b7fb262_0_18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dc0b7fb262_0_185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c0b7fb262_0_222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gdc0b7fb262_0_222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65" name="Google Shape;365;gdc0b7fb262_0_222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66" name="Google Shape;366;gdc0b7fb262_0_222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67" name="Google Shape;367;gdc0b7fb262_0_222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8" name="Google Shape;368;gdc0b7fb262_0_222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dc0b7fb262_0_2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dc0b7fb262_0_222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71" name="Google Shape;371;gdc0b7fb262_0_222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dc0b7fb262_0_222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6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dc0b7fb262_0_222"/>
          <p:cNvSpPr txBox="1"/>
          <p:nvPr/>
        </p:nvSpPr>
        <p:spPr>
          <a:xfrm>
            <a:off x="607300" y="1767575"/>
            <a:ext cx="38505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os alunos acessarem o jogo precisam entrar no site: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https://kahoot.it/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colocar o PIN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dc0b7fb262_0_222"/>
          <p:cNvPicPr preferRelativeResize="0"/>
          <p:nvPr/>
        </p:nvPicPr>
        <p:blipFill rotWithShape="1">
          <a:blip r:embed="rId7">
            <a:alphaModFix/>
          </a:blip>
          <a:srcRect b="4831" l="13548" r="15027" t="9206"/>
          <a:stretch/>
        </p:blipFill>
        <p:spPr>
          <a:xfrm>
            <a:off x="5123750" y="1536850"/>
            <a:ext cx="6543126" cy="44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dc0b7fb262_0_222"/>
          <p:cNvSpPr/>
          <p:nvPr/>
        </p:nvSpPr>
        <p:spPr>
          <a:xfrm rot="-8707230">
            <a:off x="5571500" y="3031406"/>
            <a:ext cx="1739610" cy="87034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dc0b7fb262_0_2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dc0b7fb262_0_222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c0b7fb262_0_206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gdc0b7fb262_0_206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384" name="Google Shape;384;gdc0b7fb262_0_206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85" name="Google Shape;385;gdc0b7fb262_0_206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386" name="Google Shape;386;gdc0b7fb262_0_206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7" name="Google Shape;387;gdc0b7fb262_0_206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dc0b7fb262_0_20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dc0b7fb262_0_206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390" name="Google Shape;390;gdc0b7fb262_0_206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dc0b7fb262_0_206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7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dc0b7fb262_0_206"/>
          <p:cNvSpPr txBox="1"/>
          <p:nvPr/>
        </p:nvSpPr>
        <p:spPr>
          <a:xfrm>
            <a:off x="607300" y="1767575"/>
            <a:ext cx="38505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todos entrarem no jogo é só clicar em iniciar e se divertirem!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dc0b7fb262_0_206"/>
          <p:cNvPicPr preferRelativeResize="0"/>
          <p:nvPr/>
        </p:nvPicPr>
        <p:blipFill rotWithShape="1">
          <a:blip r:embed="rId6">
            <a:alphaModFix/>
          </a:blip>
          <a:srcRect b="6709" l="0" r="0" t="10343"/>
          <a:stretch/>
        </p:blipFill>
        <p:spPr>
          <a:xfrm>
            <a:off x="5217950" y="1569175"/>
            <a:ext cx="6780274" cy="31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c0b7fb262_0_206"/>
          <p:cNvSpPr/>
          <p:nvPr/>
        </p:nvSpPr>
        <p:spPr>
          <a:xfrm rot="6070124">
            <a:off x="10353473" y="3392807"/>
            <a:ext cx="2244203" cy="87028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dc0b7fb262_0_206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dc0b7fb262_0_206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4788310" y="-886993"/>
            <a:ext cx="2615380" cy="17339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5553201" y="159372"/>
            <a:ext cx="1548738" cy="588372"/>
            <a:chOff x="5464249" y="50725"/>
            <a:chExt cx="1820421" cy="692901"/>
          </a:xfrm>
        </p:grpSpPr>
        <p:pic>
          <p:nvPicPr>
            <p:cNvPr descr="Resultado de imagem para &quot;atividade física&quot; icon" id="99" name="Google Shape;99;p3"/>
            <p:cNvPicPr preferRelativeResize="0"/>
            <p:nvPr/>
          </p:nvPicPr>
          <p:blipFill rotWithShape="1">
            <a:blip r:embed="rId3">
              <a:alphaModFix/>
            </a:blip>
            <a:srcRect b="53906" l="28167" r="53951" t="28029"/>
            <a:stretch/>
          </p:blipFill>
          <p:spPr>
            <a:xfrm>
              <a:off x="5464249" y="50725"/>
              <a:ext cx="690196" cy="66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00" name="Google Shape;100;p3"/>
            <p:cNvPicPr preferRelativeResize="0"/>
            <p:nvPr/>
          </p:nvPicPr>
          <p:blipFill rotWithShape="1">
            <a:blip r:embed="rId3">
              <a:alphaModFix/>
            </a:blip>
            <a:srcRect b="79857" l="80704" r="2149" t="2079"/>
            <a:stretch/>
          </p:blipFill>
          <p:spPr>
            <a:xfrm>
              <a:off x="6037006" y="50725"/>
              <a:ext cx="661827" cy="66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01" name="Google Shape;101;p3"/>
            <p:cNvPicPr preferRelativeResize="0"/>
            <p:nvPr/>
          </p:nvPicPr>
          <p:blipFill rotWithShape="1">
            <a:blip r:embed="rId3">
              <a:alphaModFix/>
            </a:blip>
            <a:srcRect b="53477" l="2218" r="79207" t="28889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60293" l="43382" r="43801" t="14903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05" name="Google Shape;105;p3"/>
          <p:cNvPicPr preferRelativeResize="0"/>
          <p:nvPr/>
        </p:nvPicPr>
        <p:blipFill rotWithShape="1">
          <a:blip r:embed="rId5">
            <a:alphaModFix/>
          </a:blip>
          <a:srcRect b="30798" l="0" r="6643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1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98300" y="1866725"/>
            <a:ext cx="3730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Acessar: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https://kahoot.com/pt/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Clicar em Inscrever-se gratuitamente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7">
            <a:alphaModFix/>
          </a:blip>
          <a:srcRect b="5882" l="0" r="0" t="0"/>
          <a:stretch/>
        </p:blipFill>
        <p:spPr>
          <a:xfrm>
            <a:off x="3850400" y="1029625"/>
            <a:ext cx="8007301" cy="44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 rot="-1983805">
            <a:off x="5488411" y="2360784"/>
            <a:ext cx="3735380" cy="87054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c0b7fb262_0_0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gdc0b7fb262_0_0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18" name="Google Shape;118;gdc0b7fb262_0_0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19" name="Google Shape;119;gdc0b7fb262_0_0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20" name="Google Shape;120;gdc0b7fb262_0_0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gdc0b7fb262_0_0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dc0b7fb262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dc0b7fb262_0_0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24" name="Google Shape;124;gdc0b7fb262_0_0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dc0b7fb262_0_0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2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dc0b7fb262_0_0"/>
          <p:cNvSpPr txBox="1"/>
          <p:nvPr/>
        </p:nvSpPr>
        <p:spPr>
          <a:xfrm>
            <a:off x="231350" y="1552750"/>
            <a:ext cx="373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sua conta 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dc0b7fb262_0_0"/>
          <p:cNvPicPr preferRelativeResize="0"/>
          <p:nvPr/>
        </p:nvPicPr>
        <p:blipFill rotWithShape="1">
          <a:blip r:embed="rId6">
            <a:alphaModFix/>
          </a:blip>
          <a:srcRect b="17733" l="0" r="15425" t="8866"/>
          <a:stretch/>
        </p:blipFill>
        <p:spPr>
          <a:xfrm>
            <a:off x="5553400" y="761175"/>
            <a:ext cx="6423926" cy="313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dc0b7fb262_0_0"/>
          <p:cNvPicPr preferRelativeResize="0"/>
          <p:nvPr/>
        </p:nvPicPr>
        <p:blipFill rotWithShape="1">
          <a:blip r:embed="rId7">
            <a:alphaModFix/>
          </a:blip>
          <a:srcRect b="13784" l="0" r="15403" t="7400"/>
          <a:stretch/>
        </p:blipFill>
        <p:spPr>
          <a:xfrm>
            <a:off x="115675" y="2293863"/>
            <a:ext cx="6423926" cy="33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dc0b7fb262_0_0"/>
          <p:cNvSpPr/>
          <p:nvPr/>
        </p:nvSpPr>
        <p:spPr>
          <a:xfrm rot="-3836089">
            <a:off x="7139576" y="753254"/>
            <a:ext cx="1968396" cy="87062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dc0b7fb262_0_0"/>
          <p:cNvSpPr/>
          <p:nvPr/>
        </p:nvSpPr>
        <p:spPr>
          <a:xfrm rot="-4351081">
            <a:off x="2746931" y="2254749"/>
            <a:ext cx="1939377" cy="8706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dc0b7fb262_0_0"/>
          <p:cNvSpPr/>
          <p:nvPr/>
        </p:nvSpPr>
        <p:spPr>
          <a:xfrm rot="-8918461">
            <a:off x="7154138" y="4419489"/>
            <a:ext cx="1939284" cy="87070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dc0b7fb262_0_0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dc0b7fb262_0_0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dc0b7fb262_0_0"/>
          <p:cNvPicPr preferRelativeResize="0"/>
          <p:nvPr/>
        </p:nvPicPr>
        <p:blipFill rotWithShape="1">
          <a:blip r:embed="rId8">
            <a:alphaModFix/>
          </a:blip>
          <a:srcRect b="17536" l="0" r="29622" t="8835"/>
          <a:stretch/>
        </p:blipFill>
        <p:spPr>
          <a:xfrm>
            <a:off x="6659700" y="3895675"/>
            <a:ext cx="4966551" cy="248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c056e671f_0_3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gdc056e671f_0_3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41" name="Google Shape;141;gdc056e671f_0_3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42" name="Google Shape;142;gdc056e671f_0_3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43" name="Google Shape;143;gdc056e671f_0_3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gdc056e671f_0_3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dc056e671f_0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dc056e671f_0_3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47" name="Google Shape;147;gdc056e671f_0_3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dc056e671f_0_3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3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dc056e671f_0_3"/>
          <p:cNvSpPr txBox="1"/>
          <p:nvPr/>
        </p:nvSpPr>
        <p:spPr>
          <a:xfrm>
            <a:off x="334300" y="1602325"/>
            <a:ext cx="373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Configurar sua conta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dc056e671f_0_3"/>
          <p:cNvPicPr preferRelativeResize="0"/>
          <p:nvPr/>
        </p:nvPicPr>
        <p:blipFill rotWithShape="1">
          <a:blip r:embed="rId6">
            <a:alphaModFix/>
          </a:blip>
          <a:srcRect b="6090" l="0" r="0" t="7864"/>
          <a:stretch/>
        </p:blipFill>
        <p:spPr>
          <a:xfrm>
            <a:off x="334300" y="2454825"/>
            <a:ext cx="6701272" cy="32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dc056e671f_0_3"/>
          <p:cNvPicPr preferRelativeResize="0"/>
          <p:nvPr/>
        </p:nvPicPr>
        <p:blipFill rotWithShape="1">
          <a:blip r:embed="rId7">
            <a:alphaModFix/>
          </a:blip>
          <a:srcRect b="9441" l="7638" r="6825" t="9723"/>
          <a:stretch/>
        </p:blipFill>
        <p:spPr>
          <a:xfrm>
            <a:off x="6428325" y="1074150"/>
            <a:ext cx="5569049" cy="2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dc056e671f_0_3"/>
          <p:cNvSpPr/>
          <p:nvPr/>
        </p:nvSpPr>
        <p:spPr>
          <a:xfrm rot="3469431">
            <a:off x="1072124" y="4917045"/>
            <a:ext cx="1045587" cy="8704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dc056e671f_0_3"/>
          <p:cNvSpPr/>
          <p:nvPr/>
        </p:nvSpPr>
        <p:spPr>
          <a:xfrm rot="7035785">
            <a:off x="7181754" y="3541250"/>
            <a:ext cx="1134307" cy="87038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dc056e671f_0_3"/>
          <p:cNvSpPr txBox="1"/>
          <p:nvPr/>
        </p:nvSpPr>
        <p:spPr>
          <a:xfrm>
            <a:off x="9790575" y="4073825"/>
            <a:ext cx="2206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Opcional completar esses dados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dc056e671f_0_3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dc056e671f_0_3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0b7fb262_0_22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gdc0b7fb262_0_22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63" name="Google Shape;163;gdc0b7fb262_0_22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64" name="Google Shape;164;gdc0b7fb262_0_22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65" name="Google Shape;165;gdc0b7fb262_0_22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gdc0b7fb262_0_22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dc0b7fb262_0_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dc0b7fb262_0_22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69" name="Google Shape;169;gdc0b7fb262_0_22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dc0b7fb262_0_22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dc0b7fb262_0_22"/>
          <p:cNvSpPr txBox="1"/>
          <p:nvPr/>
        </p:nvSpPr>
        <p:spPr>
          <a:xfrm>
            <a:off x="198300" y="1866725"/>
            <a:ext cx="373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seu jogo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dc0b7fb262_0_22"/>
          <p:cNvPicPr preferRelativeResize="0"/>
          <p:nvPr/>
        </p:nvPicPr>
        <p:blipFill rotWithShape="1">
          <a:blip r:embed="rId6">
            <a:alphaModFix/>
          </a:blip>
          <a:srcRect b="4803" l="0" r="0" t="9255"/>
          <a:stretch/>
        </p:blipFill>
        <p:spPr>
          <a:xfrm>
            <a:off x="2682000" y="1044775"/>
            <a:ext cx="9381476" cy="4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dc0b7fb262_0_22"/>
          <p:cNvSpPr/>
          <p:nvPr/>
        </p:nvSpPr>
        <p:spPr>
          <a:xfrm rot="9358820">
            <a:off x="9127612" y="1835033"/>
            <a:ext cx="1740081" cy="8703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dc0b7fb262_0_2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dc0b7fb262_0_22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c0b7fb262_0_44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gdc0b7fb262_0_44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182" name="Google Shape;182;gdc0b7fb262_0_44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83" name="Google Shape;183;gdc0b7fb262_0_44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184" name="Google Shape;184;gdc0b7fb262_0_44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5" name="Google Shape;185;gdc0b7fb262_0_44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dc0b7fb262_0_44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dc0b7fb262_0_44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188" name="Google Shape;188;gdc0b7fb262_0_44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c0b7fb262_0_44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dc0b7fb262_0_44"/>
          <p:cNvSpPr txBox="1"/>
          <p:nvPr/>
        </p:nvSpPr>
        <p:spPr>
          <a:xfrm>
            <a:off x="198300" y="1866725"/>
            <a:ext cx="373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seu jogo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dc0b7fb262_0_44"/>
          <p:cNvPicPr preferRelativeResize="0"/>
          <p:nvPr/>
        </p:nvPicPr>
        <p:blipFill rotWithShape="1">
          <a:blip r:embed="rId6">
            <a:alphaModFix/>
          </a:blip>
          <a:srcRect b="6151" l="3151" r="10492" t="8647"/>
          <a:stretch/>
        </p:blipFill>
        <p:spPr>
          <a:xfrm>
            <a:off x="3010125" y="1159625"/>
            <a:ext cx="8392325" cy="42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dc0b7fb262_0_44"/>
          <p:cNvSpPr/>
          <p:nvPr/>
        </p:nvSpPr>
        <p:spPr>
          <a:xfrm rot="9358820">
            <a:off x="3711512" y="3031383"/>
            <a:ext cx="1740081" cy="8703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dc0b7fb262_0_44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dc0b7fb262_0_44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c0b7fb262_0_62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gdc0b7fb262_0_62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01" name="Google Shape;201;gdc0b7fb262_0_62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02" name="Google Shape;202;gdc0b7fb262_0_62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03" name="Google Shape;203;gdc0b7fb262_0_62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gdc0b7fb262_0_62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dc0b7fb262_0_6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dc0b7fb262_0_62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07" name="Google Shape;207;gdc0b7fb262_0_62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dc0b7fb262_0_62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dc0b7fb262_0_62"/>
          <p:cNvSpPr txBox="1"/>
          <p:nvPr/>
        </p:nvSpPr>
        <p:spPr>
          <a:xfrm>
            <a:off x="1140225" y="1826375"/>
            <a:ext cx="194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Adicione a pergunta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dc0b7fb262_0_62"/>
          <p:cNvSpPr txBox="1"/>
          <p:nvPr/>
        </p:nvSpPr>
        <p:spPr>
          <a:xfrm>
            <a:off x="696650" y="4424525"/>
            <a:ext cx="194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Adicione as respostas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dc0b7fb262_0_62"/>
          <p:cNvPicPr preferRelativeResize="0"/>
          <p:nvPr/>
        </p:nvPicPr>
        <p:blipFill rotWithShape="1">
          <a:blip r:embed="rId6">
            <a:alphaModFix/>
          </a:blip>
          <a:srcRect b="6504" l="0" r="0" t="10084"/>
          <a:stretch/>
        </p:blipFill>
        <p:spPr>
          <a:xfrm>
            <a:off x="3083925" y="1324100"/>
            <a:ext cx="8917275" cy="41816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dc0b7fb262_0_62"/>
          <p:cNvSpPr/>
          <p:nvPr/>
        </p:nvSpPr>
        <p:spPr>
          <a:xfrm rot="9358820">
            <a:off x="2742162" y="4451033"/>
            <a:ext cx="1740081" cy="8703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dc0b7fb262_0_62"/>
          <p:cNvSpPr/>
          <p:nvPr/>
        </p:nvSpPr>
        <p:spPr>
          <a:xfrm rot="10461611">
            <a:off x="3531522" y="1777947"/>
            <a:ext cx="1740023" cy="87031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dc0b7fb262_0_62"/>
          <p:cNvSpPr/>
          <p:nvPr/>
        </p:nvSpPr>
        <p:spPr>
          <a:xfrm rot="-2344480">
            <a:off x="6558624" y="2039594"/>
            <a:ext cx="3778957" cy="87034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dc0b7fb262_0_62"/>
          <p:cNvSpPr txBox="1"/>
          <p:nvPr/>
        </p:nvSpPr>
        <p:spPr>
          <a:xfrm>
            <a:off x="9072400" y="163400"/>
            <a:ext cx="261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Indique a resposta correta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dc0b7fb262_0_6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dc0b7fb262_0_62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c056e671f_0_25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gdc056e671f_0_25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24" name="Google Shape;224;gdc056e671f_0_25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25" name="Google Shape;225;gdc056e671f_0_25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26" name="Google Shape;226;gdc056e671f_0_25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gdc056e671f_0_25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dc056e671f_0_2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dc056e671f_0_25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30" name="Google Shape;230;gdc056e671f_0_25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dc056e671f_0_25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dc056e671f_0_25"/>
          <p:cNvSpPr txBox="1"/>
          <p:nvPr/>
        </p:nvSpPr>
        <p:spPr>
          <a:xfrm>
            <a:off x="198300" y="1866725"/>
            <a:ext cx="26154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adicionar a próxima pergunta e repita os processos anteriores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dc056e671f_0_25"/>
          <p:cNvSpPr/>
          <p:nvPr/>
        </p:nvSpPr>
        <p:spPr>
          <a:xfrm rot="-1983805">
            <a:off x="5488411" y="2360784"/>
            <a:ext cx="3735380" cy="87054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dc056e671f_0_25"/>
          <p:cNvPicPr preferRelativeResize="0"/>
          <p:nvPr/>
        </p:nvPicPr>
        <p:blipFill rotWithShape="1">
          <a:blip r:embed="rId6">
            <a:alphaModFix/>
          </a:blip>
          <a:srcRect b="5816" l="0" r="0" t="9263"/>
          <a:stretch/>
        </p:blipFill>
        <p:spPr>
          <a:xfrm>
            <a:off x="3189375" y="1350100"/>
            <a:ext cx="8866501" cy="423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dc056e671f_0_25"/>
          <p:cNvSpPr/>
          <p:nvPr/>
        </p:nvSpPr>
        <p:spPr>
          <a:xfrm rot="-5613545">
            <a:off x="2807889" y="1306950"/>
            <a:ext cx="1739755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dc056e671f_0_25"/>
          <p:cNvSpPr/>
          <p:nvPr/>
        </p:nvSpPr>
        <p:spPr>
          <a:xfrm rot="-5613892">
            <a:off x="4163833" y="1231833"/>
            <a:ext cx="1215853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dc056e671f_0_25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dc056e671f_0_25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c0b7fb262_0_108"/>
          <p:cNvSpPr/>
          <p:nvPr/>
        </p:nvSpPr>
        <p:spPr>
          <a:xfrm>
            <a:off x="4788310" y="-886993"/>
            <a:ext cx="2615400" cy="173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4F6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gdc0b7fb262_0_108"/>
          <p:cNvGrpSpPr/>
          <p:nvPr/>
        </p:nvGrpSpPr>
        <p:grpSpPr>
          <a:xfrm>
            <a:off x="5553430" y="159370"/>
            <a:ext cx="1548814" cy="588342"/>
            <a:chOff x="5464249" y="50725"/>
            <a:chExt cx="1820421" cy="692901"/>
          </a:xfrm>
        </p:grpSpPr>
        <p:pic>
          <p:nvPicPr>
            <p:cNvPr descr="Resultado de imagem para &quot;atividade física&quot; icon" id="245" name="Google Shape;245;gdc0b7fb262_0_108"/>
            <p:cNvPicPr preferRelativeResize="0"/>
            <p:nvPr/>
          </p:nvPicPr>
          <p:blipFill rotWithShape="1">
            <a:blip r:embed="rId3">
              <a:alphaModFix/>
            </a:blip>
            <a:srcRect b="53905" l="28167" r="53950" t="28029"/>
            <a:stretch/>
          </p:blipFill>
          <p:spPr>
            <a:xfrm>
              <a:off x="5464249" y="50725"/>
              <a:ext cx="690195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46" name="Google Shape;246;gdc0b7fb262_0_108"/>
            <p:cNvPicPr preferRelativeResize="0"/>
            <p:nvPr/>
          </p:nvPicPr>
          <p:blipFill rotWithShape="1">
            <a:blip r:embed="rId3">
              <a:alphaModFix/>
            </a:blip>
            <a:srcRect b="79855" l="80704" r="2148" t="2078"/>
            <a:stretch/>
          </p:blipFill>
          <p:spPr>
            <a:xfrm>
              <a:off x="6037006" y="50725"/>
              <a:ext cx="661826" cy="66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m para &quot;atividade física&quot; icon" id="247" name="Google Shape;247;gdc0b7fb262_0_108"/>
            <p:cNvPicPr preferRelativeResize="0"/>
            <p:nvPr/>
          </p:nvPicPr>
          <p:blipFill rotWithShape="1">
            <a:blip r:embed="rId3">
              <a:alphaModFix/>
            </a:blip>
            <a:srcRect b="53476" l="2217" r="79207" t="28888"/>
            <a:stretch/>
          </p:blipFill>
          <p:spPr>
            <a:xfrm>
              <a:off x="6567723" y="90532"/>
              <a:ext cx="716947" cy="653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gdc0b7fb262_0_108"/>
          <p:cNvPicPr preferRelativeResize="0"/>
          <p:nvPr/>
        </p:nvPicPr>
        <p:blipFill rotWithShape="1">
          <a:blip r:embed="rId4">
            <a:alphaModFix/>
          </a:blip>
          <a:srcRect b="60293" l="43383" r="43799" t="14902"/>
          <a:stretch/>
        </p:blipFill>
        <p:spPr>
          <a:xfrm>
            <a:off x="5020179" y="163388"/>
            <a:ext cx="533233" cy="5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dc0b7fb262_0_10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56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dc0b7fb262_0_108"/>
          <p:cNvSpPr/>
          <p:nvPr/>
        </p:nvSpPr>
        <p:spPr>
          <a:xfrm>
            <a:off x="3010125" y="6284629"/>
            <a:ext cx="848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logo usp branco" id="251" name="Google Shape;251;gdc0b7fb262_0_108"/>
          <p:cNvPicPr preferRelativeResize="0"/>
          <p:nvPr/>
        </p:nvPicPr>
        <p:blipFill rotWithShape="1">
          <a:blip r:embed="rId5">
            <a:alphaModFix/>
          </a:blip>
          <a:srcRect b="30794" l="0" r="6646" t="0"/>
          <a:stretch/>
        </p:blipFill>
        <p:spPr>
          <a:xfrm>
            <a:off x="696638" y="6215136"/>
            <a:ext cx="1261602" cy="52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c0b7fb262_0_108"/>
          <p:cNvSpPr txBox="1"/>
          <p:nvPr/>
        </p:nvSpPr>
        <p:spPr>
          <a:xfrm>
            <a:off x="530350" y="51042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Arial"/>
                <a:ea typeface="Arial"/>
                <a:cs typeface="Arial"/>
                <a:sym typeface="Arial"/>
              </a:rPr>
              <a:t>Passo 4</a:t>
            </a:r>
            <a:endParaRPr b="0" i="0" sz="4400" u="none" cap="none" strike="noStrike">
              <a:solidFill>
                <a:srgbClr val="A6B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dc0b7fb262_0_108"/>
          <p:cNvSpPr txBox="1"/>
          <p:nvPr/>
        </p:nvSpPr>
        <p:spPr>
          <a:xfrm>
            <a:off x="198300" y="1866725"/>
            <a:ext cx="2615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possível definir um tempo para a resposta e também uma pontuação</a:t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dc0b7fb262_0_108"/>
          <p:cNvPicPr preferRelativeResize="0"/>
          <p:nvPr/>
        </p:nvPicPr>
        <p:blipFill rotWithShape="1">
          <a:blip r:embed="rId6">
            <a:alphaModFix/>
          </a:blip>
          <a:srcRect b="6290" l="0" r="0" t="7538"/>
          <a:stretch/>
        </p:blipFill>
        <p:spPr>
          <a:xfrm>
            <a:off x="2941500" y="1111450"/>
            <a:ext cx="9098100" cy="44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dc0b7fb262_0_108"/>
          <p:cNvSpPr/>
          <p:nvPr/>
        </p:nvSpPr>
        <p:spPr>
          <a:xfrm rot="-5613545">
            <a:off x="9950489" y="1112325"/>
            <a:ext cx="1739755" cy="8704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B7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dc0b7fb262_0_108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dc0b7fb262_0_108"/>
          <p:cNvSpPr/>
          <p:nvPr/>
        </p:nvSpPr>
        <p:spPr>
          <a:xfrm>
            <a:off x="334296" y="6284625"/>
            <a:ext cx="11160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2020-03-05T19:27:50Z</dcterms:created>
  <dc:creator>Daiany França Saldanha</dc:creator>
</cp:coreProperties>
</file>