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embeddedFontLst>
    <p:embeddedFont>
      <p:font typeface="Libre Franklin"/>
      <p:regular r:id="rId8"/>
      <p:bold r:id="rId9"/>
      <p:italic r:id="rId10"/>
      <p:boldItalic r:id="rId11"/>
    </p:embeddedFont>
    <p:embeddedFont>
      <p:font typeface="Corbel"/>
      <p:regular r:id="rId12"/>
      <p:bold r:id="rId13"/>
      <p:italic r:id="rId14"/>
      <p:boldItalic r:id="rId15"/>
    </p:embeddedFont>
    <p:embeddedFont>
      <p:font typeface="Libre Franklin Thin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4pwNGTxJIWJsKaTyYy1I+dBCZ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LibreFranklin-boldItalic.fntdata"/><Relationship Id="rId10" Type="http://schemas.openxmlformats.org/officeDocument/2006/relationships/font" Target="fonts/LibreFranklin-italic.fntdata"/><Relationship Id="rId13" Type="http://schemas.openxmlformats.org/officeDocument/2006/relationships/font" Target="fonts/Corbel-bold.fntdata"/><Relationship Id="rId12" Type="http://schemas.openxmlformats.org/officeDocument/2006/relationships/font" Target="fonts/Corbe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bold.fntdata"/><Relationship Id="rId15" Type="http://schemas.openxmlformats.org/officeDocument/2006/relationships/font" Target="fonts/Corbel-boldItalic.fntdata"/><Relationship Id="rId14" Type="http://schemas.openxmlformats.org/officeDocument/2006/relationships/font" Target="fonts/Corbel-italic.fntdata"/><Relationship Id="rId17" Type="http://schemas.openxmlformats.org/officeDocument/2006/relationships/font" Target="fonts/LibreFranklinThin-bold.fntdata"/><Relationship Id="rId16" Type="http://schemas.openxmlformats.org/officeDocument/2006/relationships/font" Target="fonts/LibreFranklinTh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Thin-bold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Thin-italic.fntdata"/><Relationship Id="rId7" Type="http://schemas.openxmlformats.org/officeDocument/2006/relationships/slide" Target="slides/slide2.xml"/><Relationship Id="rId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&quot;atividade física&quot; icon" id="84" name="Google Shape;84;p1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71990" y="29409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85" name="Google Shape;85;p1"/>
          <p:cNvPicPr preferRelativeResize="0"/>
          <p:nvPr/>
        </p:nvPicPr>
        <p:blipFill rotWithShape="1">
          <a:blip r:embed="rId4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&quot;atividade física&quot; icon" id="88" name="Google Shape;88;p1"/>
          <p:cNvPicPr preferRelativeResize="0"/>
          <p:nvPr/>
        </p:nvPicPr>
        <p:blipFill rotWithShape="1">
          <a:blip r:embed="rId5">
            <a:alphaModFix/>
          </a:blip>
          <a:srcRect b="79805" l="28770" r="54180" t="2131"/>
          <a:stretch/>
        </p:blipFill>
        <p:spPr>
          <a:xfrm>
            <a:off x="10535432" y="276514"/>
            <a:ext cx="658093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2186522" y="4085801"/>
            <a:ext cx="7561200" cy="0"/>
          </a:xfrm>
          <a:prstGeom prst="straightConnector1">
            <a:avLst/>
          </a:prstGeom>
          <a:noFill/>
          <a:ln cap="flat" cmpd="sng" w="9525">
            <a:solidFill>
              <a:srgbClr val="C6BE2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 txBox="1"/>
          <p:nvPr/>
        </p:nvSpPr>
        <p:spPr>
          <a:xfrm>
            <a:off x="1106424" y="11735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5400"/>
              <a:buFont typeface="Corbel"/>
              <a:buNone/>
            </a:pPr>
            <a:r>
              <a:rPr b="0" i="0" lang="pt-BR" sz="5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DEFININDO ESTRATÉGIAS DE 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11502" y="4210724"/>
            <a:ext cx="8769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Universidade de São Paulo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ts val="1600"/>
              <a:buFont typeface="Corbe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Faculdade de Saúde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79221" y="6284625"/>
            <a:ext cx="1101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&quot;atividade física&quot; icon" id="99" name="Google Shape;99;p2"/>
          <p:cNvPicPr preferRelativeResize="0"/>
          <p:nvPr/>
        </p:nvPicPr>
        <p:blipFill rotWithShape="1">
          <a:blip r:embed="rId3">
            <a:alphaModFix/>
          </a:blip>
          <a:srcRect b="53906" l="28167" r="53951" t="28029"/>
          <a:stretch/>
        </p:blipFill>
        <p:spPr>
          <a:xfrm>
            <a:off x="9989574" y="258929"/>
            <a:ext cx="690196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100" name="Google Shape;100;p2"/>
          <p:cNvPicPr preferRelativeResize="0"/>
          <p:nvPr/>
        </p:nvPicPr>
        <p:blipFill rotWithShape="1">
          <a:blip r:embed="rId4">
            <a:alphaModFix/>
          </a:blip>
          <a:srcRect b="79857" l="80704" r="2149" t="2079"/>
          <a:stretch/>
        </p:blipFill>
        <p:spPr>
          <a:xfrm>
            <a:off x="10562331" y="258929"/>
            <a:ext cx="661827" cy="66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&quot;atividade física&quot; icon" id="101" name="Google Shape;101;p2"/>
          <p:cNvPicPr preferRelativeResize="0"/>
          <p:nvPr/>
        </p:nvPicPr>
        <p:blipFill rotWithShape="1">
          <a:blip r:embed="rId5">
            <a:alphaModFix/>
          </a:blip>
          <a:srcRect b="53477" l="2218" r="79207" t="28889"/>
          <a:stretch/>
        </p:blipFill>
        <p:spPr>
          <a:xfrm>
            <a:off x="11093048" y="298736"/>
            <a:ext cx="716947" cy="65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 b="60504" l="43383" r="43764" t="14904"/>
          <a:stretch/>
        </p:blipFill>
        <p:spPr>
          <a:xfrm>
            <a:off x="9437243" y="298938"/>
            <a:ext cx="621157" cy="66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334296" y="6086158"/>
            <a:ext cx="11523408" cy="78166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010125" y="6284629"/>
            <a:ext cx="84852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158300" y="526975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B727"/>
              </a:buClr>
              <a:buSzPts val="4400"/>
              <a:buFont typeface="Corbel"/>
              <a:buNone/>
            </a:pPr>
            <a:r>
              <a:rPr b="0" i="0" lang="pt-BR" sz="4400" u="none" cap="none" strike="noStrike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rPr>
              <a:t>Pontos Abordados</a:t>
            </a:r>
            <a:endParaRPr b="0" i="0" sz="4400" u="none" cap="none" strike="noStrike">
              <a:solidFill>
                <a:srgbClr val="A6B72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274037" y="1801425"/>
            <a:ext cx="92883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2000"/>
              <a:buFont typeface="Corbel"/>
              <a:buChar char="●"/>
            </a:pPr>
            <a:r>
              <a:rPr b="0" i="0" lang="pt-BR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 q</a:t>
            </a: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ue?  (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qual ação?)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 que?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(o que no cenário nós queremos atingir com ela?)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Onde?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(na unidade? comunidade?)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Quem?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(quais profissionais? grupo de usuários? gestão?)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Quando?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(definir prazo. Limitar as ações para no máximo 12 meses? Deve-se prever uma reavaliação a cada 3/4 meses?)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Como?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(qual metodologia vai ser usada: consulta individual, consulta em grupo, treinamento da equipe, construção de protocolos de encaminhamento)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B75F"/>
              </a:buClr>
              <a:buSzPts val="1800"/>
              <a:buFont typeface="Corbel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Quanto? </a:t>
            </a:r>
            <a:r>
              <a:rPr b="0" i="0" lang="pt-BR" sz="18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(se haverá algum custo ou se ele já está "embutido" nos materiais disponíveis para os trabalhadores)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34296" y="6086158"/>
            <a:ext cx="11523300" cy="78180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79221" y="6284625"/>
            <a:ext cx="1101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Vigilância Alimentar e Nutricional na Linha de Cuidado para Sobrepeso e Obesidade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2020-03-05T19:27:50Z</dcterms:created>
  <dc:creator>Daiany França Saldanha</dc:creator>
</cp:coreProperties>
</file>