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embeddedFontLst>
    <p:embeddedFont>
      <p:font typeface="Corbel"/>
      <p:regular r:id="rId13"/>
      <p:bold r:id="rId14"/>
      <p:italic r:id="rId15"/>
      <p:boldItalic r:id="rId16"/>
    </p:embeddedFont>
    <p:embeddedFont>
      <p:font typeface="Libre Franklin Thin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gHK1x/nCcWqFo+6M27qJRLzM7l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FranklinThin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font" Target="fonts/Corbel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rbel-italic.fntdata"/><Relationship Id="rId14" Type="http://schemas.openxmlformats.org/officeDocument/2006/relationships/font" Target="fonts/Corbel-bold.fntdata"/><Relationship Id="rId17" Type="http://schemas.openxmlformats.org/officeDocument/2006/relationships/font" Target="fonts/LibreFranklinThin-regular.fntdata"/><Relationship Id="rId16" Type="http://schemas.openxmlformats.org/officeDocument/2006/relationships/font" Target="fonts/Corbel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ibreFranklinThin-italic.fntdata"/><Relationship Id="rId6" Type="http://schemas.openxmlformats.org/officeDocument/2006/relationships/slide" Target="slides/slide1.xml"/><Relationship Id="rId18" Type="http://schemas.openxmlformats.org/officeDocument/2006/relationships/font" Target="fonts/LibreFranklinThin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sultado de imagem para &quot;atividade física&quot; icon" id="84" name="Google Shape;84;p1"/>
          <p:cNvPicPr preferRelativeResize="0"/>
          <p:nvPr/>
        </p:nvPicPr>
        <p:blipFill rotWithShape="1">
          <a:blip r:embed="rId3">
            <a:alphaModFix/>
          </a:blip>
          <a:srcRect b="53906" l="28167" r="53951" t="28029"/>
          <a:stretch/>
        </p:blipFill>
        <p:spPr>
          <a:xfrm>
            <a:off x="9971990" y="294099"/>
            <a:ext cx="690196" cy="6690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&quot;atividade física&quot; icon" id="85" name="Google Shape;85;p1"/>
          <p:cNvPicPr preferRelativeResize="0"/>
          <p:nvPr/>
        </p:nvPicPr>
        <p:blipFill rotWithShape="1">
          <a:blip r:embed="rId3">
            <a:alphaModFix/>
          </a:blip>
          <a:srcRect b="53477" l="2218" r="79207" t="28889"/>
          <a:stretch/>
        </p:blipFill>
        <p:spPr>
          <a:xfrm>
            <a:off x="11093048" y="298736"/>
            <a:ext cx="716947" cy="65309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568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m para &quot;atividade física&quot; icon" id="87" name="Google Shape;87;p1"/>
          <p:cNvPicPr preferRelativeResize="0"/>
          <p:nvPr/>
        </p:nvPicPr>
        <p:blipFill rotWithShape="1">
          <a:blip r:embed="rId3">
            <a:alphaModFix/>
          </a:blip>
          <a:srcRect b="79805" l="28770" r="54180" t="2131"/>
          <a:stretch/>
        </p:blipFill>
        <p:spPr>
          <a:xfrm>
            <a:off x="10535432" y="276514"/>
            <a:ext cx="658093" cy="669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 b="60504" l="43383" r="43764" t="14904"/>
          <a:stretch/>
        </p:blipFill>
        <p:spPr>
          <a:xfrm>
            <a:off x="9437243" y="298938"/>
            <a:ext cx="621157" cy="6682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1"/>
          <p:cNvCxnSpPr/>
          <p:nvPr/>
        </p:nvCxnSpPr>
        <p:spPr>
          <a:xfrm>
            <a:off x="2186522" y="4085801"/>
            <a:ext cx="7561200" cy="0"/>
          </a:xfrm>
          <a:prstGeom prst="straightConnector1">
            <a:avLst/>
          </a:prstGeom>
          <a:noFill/>
          <a:ln cap="flat" cmpd="sng" w="9525">
            <a:solidFill>
              <a:srgbClr val="C6BE2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0" name="Google Shape;90;p1"/>
          <p:cNvSpPr txBox="1"/>
          <p:nvPr/>
        </p:nvSpPr>
        <p:spPr>
          <a:xfrm>
            <a:off x="1106424" y="1173575"/>
            <a:ext cx="9966900" cy="292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5400" u="none" cap="none" strike="noStrike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 FIXANDO OS CONCEITOS GERAIS - Antropometria</a:t>
            </a:r>
            <a:endParaRPr b="0" i="0" sz="5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711502" y="4210724"/>
            <a:ext cx="8769000" cy="13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1600"/>
              <a:buFont typeface="Corbel"/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Universidade de São Paulo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A6B727"/>
              </a:buClr>
              <a:buSzPts val="1600"/>
              <a:buFont typeface="Corbel"/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Faculdade de Saúde Pública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esultado de imagem para logo usp branco" id="92" name="Google Shape;92;p1"/>
          <p:cNvPicPr preferRelativeResize="0"/>
          <p:nvPr/>
        </p:nvPicPr>
        <p:blipFill rotWithShape="1">
          <a:blip r:embed="rId5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/>
          <p:nvPr/>
        </p:nvSpPr>
        <p:spPr>
          <a:xfrm>
            <a:off x="4788310" y="-886993"/>
            <a:ext cx="2615380" cy="173397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9" name="Google Shape;99;p3"/>
          <p:cNvGrpSpPr/>
          <p:nvPr/>
        </p:nvGrpSpPr>
        <p:grpSpPr>
          <a:xfrm>
            <a:off x="5553201" y="159372"/>
            <a:ext cx="1548738" cy="588372"/>
            <a:chOff x="5464249" y="50725"/>
            <a:chExt cx="1820421" cy="692901"/>
          </a:xfrm>
        </p:grpSpPr>
        <p:pic>
          <p:nvPicPr>
            <p:cNvPr descr="Resultado de imagem para &quot;atividade física&quot; icon" id="100" name="Google Shape;100;p3"/>
            <p:cNvPicPr preferRelativeResize="0"/>
            <p:nvPr/>
          </p:nvPicPr>
          <p:blipFill rotWithShape="1">
            <a:blip r:embed="rId3">
              <a:alphaModFix/>
            </a:blip>
            <a:srcRect b="53906" l="28167" r="53951" t="28029"/>
            <a:stretch/>
          </p:blipFill>
          <p:spPr>
            <a:xfrm>
              <a:off x="5464249" y="50725"/>
              <a:ext cx="690196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01" name="Google Shape;101;p3"/>
            <p:cNvPicPr preferRelativeResize="0"/>
            <p:nvPr/>
          </p:nvPicPr>
          <p:blipFill rotWithShape="1">
            <a:blip r:embed="rId3">
              <a:alphaModFix/>
            </a:blip>
            <a:srcRect b="79857" l="80704" r="2149" t="2079"/>
            <a:stretch/>
          </p:blipFill>
          <p:spPr>
            <a:xfrm>
              <a:off x="6037006" y="50725"/>
              <a:ext cx="661827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02" name="Google Shape;102;p3"/>
            <p:cNvPicPr preferRelativeResize="0"/>
            <p:nvPr/>
          </p:nvPicPr>
          <p:blipFill rotWithShape="1">
            <a:blip r:embed="rId3">
              <a:alphaModFix/>
            </a:blip>
            <a:srcRect b="53477" l="2218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3" name="Google Shape;103;p3"/>
          <p:cNvPicPr preferRelativeResize="0"/>
          <p:nvPr/>
        </p:nvPicPr>
        <p:blipFill rotWithShape="1">
          <a:blip r:embed="rId4">
            <a:alphaModFix/>
          </a:blip>
          <a:srcRect b="60293" l="43382" r="43801" t="14903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568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057625" y="1857300"/>
            <a:ext cx="10304400" cy="28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1 - É necessário pesar um paciente que relatou ter um peso maior do que o peso máximo da balança que você possui? </a:t>
            </a:r>
            <a:endParaRPr b="1" i="0" sz="25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a)	SIM</a:t>
            </a:r>
            <a:endParaRPr b="1" i="0" sz="2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b)	NÃO</a:t>
            </a:r>
            <a:endParaRPr b="1" i="0" sz="2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Resultado de imagem para logo usp branco" id="107" name="Google Shape;107;p3"/>
          <p:cNvPicPr preferRelativeResize="0"/>
          <p:nvPr/>
        </p:nvPicPr>
        <p:blipFill rotWithShape="1">
          <a:blip r:embed="rId5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/>
          <p:nvPr/>
        </p:nvSpPr>
        <p:spPr>
          <a:xfrm>
            <a:off x="4788310" y="-886993"/>
            <a:ext cx="2615380" cy="173397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4" name="Google Shape;114;p2"/>
          <p:cNvGrpSpPr/>
          <p:nvPr/>
        </p:nvGrpSpPr>
        <p:grpSpPr>
          <a:xfrm>
            <a:off x="5553201" y="159372"/>
            <a:ext cx="1548738" cy="588372"/>
            <a:chOff x="5464249" y="50725"/>
            <a:chExt cx="1820421" cy="692901"/>
          </a:xfrm>
        </p:grpSpPr>
        <p:pic>
          <p:nvPicPr>
            <p:cNvPr descr="Resultado de imagem para &quot;atividade física&quot; icon" id="115" name="Google Shape;115;p2"/>
            <p:cNvPicPr preferRelativeResize="0"/>
            <p:nvPr/>
          </p:nvPicPr>
          <p:blipFill rotWithShape="1">
            <a:blip r:embed="rId3">
              <a:alphaModFix/>
            </a:blip>
            <a:srcRect b="53906" l="28167" r="53951" t="28029"/>
            <a:stretch/>
          </p:blipFill>
          <p:spPr>
            <a:xfrm>
              <a:off x="5464249" y="50725"/>
              <a:ext cx="690196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16" name="Google Shape;116;p2"/>
            <p:cNvPicPr preferRelativeResize="0"/>
            <p:nvPr/>
          </p:nvPicPr>
          <p:blipFill rotWithShape="1">
            <a:blip r:embed="rId3">
              <a:alphaModFix/>
            </a:blip>
            <a:srcRect b="79857" l="80704" r="2149" t="2079"/>
            <a:stretch/>
          </p:blipFill>
          <p:spPr>
            <a:xfrm>
              <a:off x="6037006" y="50725"/>
              <a:ext cx="661827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17" name="Google Shape;117;p2"/>
            <p:cNvPicPr preferRelativeResize="0"/>
            <p:nvPr/>
          </p:nvPicPr>
          <p:blipFill rotWithShape="1">
            <a:blip r:embed="rId3">
              <a:alphaModFix/>
            </a:blip>
            <a:srcRect b="53477" l="2218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8" name="Google Shape;118;p2"/>
          <p:cNvPicPr preferRelativeResize="0"/>
          <p:nvPr/>
        </p:nvPicPr>
        <p:blipFill rotWithShape="1">
          <a:blip r:embed="rId4">
            <a:alphaModFix/>
          </a:blip>
          <a:srcRect b="60293" l="43382" r="43801" t="14903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568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1057625" y="1857300"/>
            <a:ext cx="103044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5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2- Se encostar no estadiômetro 3 pontos anatômicos dos 5 ainda é possível ser feita a altura do indivíduo?</a:t>
            </a:r>
            <a:r>
              <a:rPr b="0" i="0" lang="pt-BR" sz="25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/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5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a)	SIM</a:t>
            </a:r>
            <a:endParaRPr b="1" i="0" sz="2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b)	NÃO</a:t>
            </a:r>
            <a:endParaRPr b="1" i="0" sz="2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Resultado de imagem para logo usp branco" id="122" name="Google Shape;122;p2"/>
          <p:cNvPicPr preferRelativeResize="0"/>
          <p:nvPr/>
        </p:nvPicPr>
        <p:blipFill rotWithShape="1">
          <a:blip r:embed="rId5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/>
          <p:nvPr/>
        </p:nvSpPr>
        <p:spPr>
          <a:xfrm>
            <a:off x="4788310" y="-886993"/>
            <a:ext cx="2615380" cy="173397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9" name="Google Shape;129;p4"/>
          <p:cNvGrpSpPr/>
          <p:nvPr/>
        </p:nvGrpSpPr>
        <p:grpSpPr>
          <a:xfrm>
            <a:off x="5553201" y="159372"/>
            <a:ext cx="1548738" cy="588372"/>
            <a:chOff x="5464249" y="50725"/>
            <a:chExt cx="1820421" cy="692901"/>
          </a:xfrm>
        </p:grpSpPr>
        <p:pic>
          <p:nvPicPr>
            <p:cNvPr descr="Resultado de imagem para &quot;atividade física&quot; icon" id="130" name="Google Shape;130;p4"/>
            <p:cNvPicPr preferRelativeResize="0"/>
            <p:nvPr/>
          </p:nvPicPr>
          <p:blipFill rotWithShape="1">
            <a:blip r:embed="rId3">
              <a:alphaModFix/>
            </a:blip>
            <a:srcRect b="53906" l="28167" r="53951" t="28029"/>
            <a:stretch/>
          </p:blipFill>
          <p:spPr>
            <a:xfrm>
              <a:off x="5464249" y="50725"/>
              <a:ext cx="690196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31" name="Google Shape;131;p4"/>
            <p:cNvPicPr preferRelativeResize="0"/>
            <p:nvPr/>
          </p:nvPicPr>
          <p:blipFill rotWithShape="1">
            <a:blip r:embed="rId3">
              <a:alphaModFix/>
            </a:blip>
            <a:srcRect b="79857" l="80704" r="2149" t="2079"/>
            <a:stretch/>
          </p:blipFill>
          <p:spPr>
            <a:xfrm>
              <a:off x="6037006" y="50725"/>
              <a:ext cx="661827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32" name="Google Shape;132;p4"/>
            <p:cNvPicPr preferRelativeResize="0"/>
            <p:nvPr/>
          </p:nvPicPr>
          <p:blipFill rotWithShape="1">
            <a:blip r:embed="rId3">
              <a:alphaModFix/>
            </a:blip>
            <a:srcRect b="53477" l="2218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33" name="Google Shape;133;p4"/>
          <p:cNvPicPr preferRelativeResize="0"/>
          <p:nvPr/>
        </p:nvPicPr>
        <p:blipFill rotWithShape="1">
          <a:blip r:embed="rId4">
            <a:alphaModFix/>
          </a:blip>
          <a:srcRect b="60293" l="43382" r="43801" t="14903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4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568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6" name="Google Shape;136;p4"/>
          <p:cNvSpPr txBox="1"/>
          <p:nvPr/>
        </p:nvSpPr>
        <p:spPr>
          <a:xfrm>
            <a:off x="1448971" y="1857300"/>
            <a:ext cx="9913200" cy="28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5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3- Para aferir uma medida em duplicata posso realizá-la na mesma     sequência?</a:t>
            </a:r>
            <a:r>
              <a:rPr b="0" i="0" lang="pt-BR" sz="25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/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a)	SIM</a:t>
            </a:r>
            <a:endParaRPr b="1" i="0" sz="2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b)	NÃO</a:t>
            </a:r>
            <a:endParaRPr b="1" i="0" sz="2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Resultado de imagem para logo usp branco" id="137" name="Google Shape;137;p4"/>
          <p:cNvPicPr preferRelativeResize="0"/>
          <p:nvPr/>
        </p:nvPicPr>
        <p:blipFill rotWithShape="1">
          <a:blip r:embed="rId5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4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/>
          <p:nvPr/>
        </p:nvSpPr>
        <p:spPr>
          <a:xfrm>
            <a:off x="4788310" y="-886993"/>
            <a:ext cx="2615380" cy="173397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5"/>
          <p:cNvGrpSpPr/>
          <p:nvPr/>
        </p:nvGrpSpPr>
        <p:grpSpPr>
          <a:xfrm>
            <a:off x="5553201" y="159372"/>
            <a:ext cx="1548738" cy="588372"/>
            <a:chOff x="5464249" y="50725"/>
            <a:chExt cx="1820421" cy="692901"/>
          </a:xfrm>
        </p:grpSpPr>
        <p:pic>
          <p:nvPicPr>
            <p:cNvPr descr="Resultado de imagem para &quot;atividade física&quot; icon" id="145" name="Google Shape;145;p5"/>
            <p:cNvPicPr preferRelativeResize="0"/>
            <p:nvPr/>
          </p:nvPicPr>
          <p:blipFill rotWithShape="1">
            <a:blip r:embed="rId3">
              <a:alphaModFix/>
            </a:blip>
            <a:srcRect b="53906" l="28167" r="53951" t="28029"/>
            <a:stretch/>
          </p:blipFill>
          <p:spPr>
            <a:xfrm>
              <a:off x="5464249" y="50725"/>
              <a:ext cx="690196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46" name="Google Shape;146;p5"/>
            <p:cNvPicPr preferRelativeResize="0"/>
            <p:nvPr/>
          </p:nvPicPr>
          <p:blipFill rotWithShape="1">
            <a:blip r:embed="rId3">
              <a:alphaModFix/>
            </a:blip>
            <a:srcRect b="79857" l="80704" r="2149" t="2079"/>
            <a:stretch/>
          </p:blipFill>
          <p:spPr>
            <a:xfrm>
              <a:off x="6037006" y="50725"/>
              <a:ext cx="661827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47" name="Google Shape;147;p5"/>
            <p:cNvPicPr preferRelativeResize="0"/>
            <p:nvPr/>
          </p:nvPicPr>
          <p:blipFill rotWithShape="1">
            <a:blip r:embed="rId3">
              <a:alphaModFix/>
            </a:blip>
            <a:srcRect b="53477" l="2218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8" name="Google Shape;148;p5"/>
          <p:cNvPicPr preferRelativeResize="0"/>
          <p:nvPr/>
        </p:nvPicPr>
        <p:blipFill rotWithShape="1">
          <a:blip r:embed="rId4">
            <a:alphaModFix/>
          </a:blip>
          <a:srcRect b="60293" l="43382" r="43801" t="14903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5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568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5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1" name="Google Shape;151;p5"/>
          <p:cNvSpPr txBox="1"/>
          <p:nvPr/>
        </p:nvSpPr>
        <p:spPr>
          <a:xfrm>
            <a:off x="1057625" y="1857300"/>
            <a:ext cx="103044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5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4- Indivíduo deve subir de relógio e casaco na balança?</a:t>
            </a:r>
            <a:endParaRPr/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a)	SIM</a:t>
            </a:r>
            <a:endParaRPr b="1" i="0" sz="2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b)	NÃO</a:t>
            </a:r>
            <a:endParaRPr b="1" i="0" sz="2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Resultado de imagem para logo usp branco" id="152" name="Google Shape;152;p5"/>
          <p:cNvPicPr preferRelativeResize="0"/>
          <p:nvPr/>
        </p:nvPicPr>
        <p:blipFill rotWithShape="1">
          <a:blip r:embed="rId5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5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/>
          <p:nvPr/>
        </p:nvSpPr>
        <p:spPr>
          <a:xfrm>
            <a:off x="4788310" y="-886993"/>
            <a:ext cx="2615380" cy="173397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9" name="Google Shape;159;p6"/>
          <p:cNvGrpSpPr/>
          <p:nvPr/>
        </p:nvGrpSpPr>
        <p:grpSpPr>
          <a:xfrm>
            <a:off x="5553201" y="159372"/>
            <a:ext cx="1548738" cy="588372"/>
            <a:chOff x="5464249" y="50725"/>
            <a:chExt cx="1820421" cy="692901"/>
          </a:xfrm>
        </p:grpSpPr>
        <p:pic>
          <p:nvPicPr>
            <p:cNvPr descr="Resultado de imagem para &quot;atividade física&quot; icon" id="160" name="Google Shape;160;p6"/>
            <p:cNvPicPr preferRelativeResize="0"/>
            <p:nvPr/>
          </p:nvPicPr>
          <p:blipFill rotWithShape="1">
            <a:blip r:embed="rId3">
              <a:alphaModFix/>
            </a:blip>
            <a:srcRect b="53906" l="28167" r="53951" t="28029"/>
            <a:stretch/>
          </p:blipFill>
          <p:spPr>
            <a:xfrm>
              <a:off x="5464249" y="50725"/>
              <a:ext cx="690196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61" name="Google Shape;161;p6"/>
            <p:cNvPicPr preferRelativeResize="0"/>
            <p:nvPr/>
          </p:nvPicPr>
          <p:blipFill rotWithShape="1">
            <a:blip r:embed="rId3">
              <a:alphaModFix/>
            </a:blip>
            <a:srcRect b="79857" l="80704" r="2149" t="2079"/>
            <a:stretch/>
          </p:blipFill>
          <p:spPr>
            <a:xfrm>
              <a:off x="6037006" y="50725"/>
              <a:ext cx="661827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62" name="Google Shape;162;p6"/>
            <p:cNvPicPr preferRelativeResize="0"/>
            <p:nvPr/>
          </p:nvPicPr>
          <p:blipFill rotWithShape="1">
            <a:blip r:embed="rId3">
              <a:alphaModFix/>
            </a:blip>
            <a:srcRect b="53477" l="2218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3" name="Google Shape;163;p6"/>
          <p:cNvPicPr preferRelativeResize="0"/>
          <p:nvPr/>
        </p:nvPicPr>
        <p:blipFill rotWithShape="1">
          <a:blip r:embed="rId4">
            <a:alphaModFix/>
          </a:blip>
          <a:srcRect b="60293" l="43382" r="43801" t="14903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568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6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6" name="Google Shape;166;p6"/>
          <p:cNvSpPr txBox="1"/>
          <p:nvPr/>
        </p:nvSpPr>
        <p:spPr>
          <a:xfrm>
            <a:off x="1057625" y="1857300"/>
            <a:ext cx="10304400" cy="28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5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5- O indivíduo pode estar com o cabelo amarrado para a aferição da estatura?</a:t>
            </a:r>
            <a:endParaRPr/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5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a)	SIM</a:t>
            </a:r>
            <a:endParaRPr b="1" i="0" sz="2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b)	NÃO</a:t>
            </a:r>
            <a:endParaRPr b="1" i="0" sz="24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Resultado de imagem para logo usp branco" id="167" name="Google Shape;167;p6"/>
          <p:cNvPicPr preferRelativeResize="0"/>
          <p:nvPr/>
        </p:nvPicPr>
        <p:blipFill rotWithShape="1">
          <a:blip r:embed="rId5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6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/>
          <p:nvPr/>
        </p:nvSpPr>
        <p:spPr>
          <a:xfrm>
            <a:off x="4788310" y="-886993"/>
            <a:ext cx="2615380" cy="173397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4" name="Google Shape;174;p7"/>
          <p:cNvGrpSpPr/>
          <p:nvPr/>
        </p:nvGrpSpPr>
        <p:grpSpPr>
          <a:xfrm>
            <a:off x="5553201" y="159372"/>
            <a:ext cx="1548738" cy="588372"/>
            <a:chOff x="5464249" y="50725"/>
            <a:chExt cx="1820421" cy="692901"/>
          </a:xfrm>
        </p:grpSpPr>
        <p:pic>
          <p:nvPicPr>
            <p:cNvPr descr="Resultado de imagem para &quot;atividade física&quot; icon" id="175" name="Google Shape;175;p7"/>
            <p:cNvPicPr preferRelativeResize="0"/>
            <p:nvPr/>
          </p:nvPicPr>
          <p:blipFill rotWithShape="1">
            <a:blip r:embed="rId3">
              <a:alphaModFix/>
            </a:blip>
            <a:srcRect b="53906" l="28167" r="53951" t="28029"/>
            <a:stretch/>
          </p:blipFill>
          <p:spPr>
            <a:xfrm>
              <a:off x="5464249" y="50725"/>
              <a:ext cx="690196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76" name="Google Shape;176;p7"/>
            <p:cNvPicPr preferRelativeResize="0"/>
            <p:nvPr/>
          </p:nvPicPr>
          <p:blipFill rotWithShape="1">
            <a:blip r:embed="rId3">
              <a:alphaModFix/>
            </a:blip>
            <a:srcRect b="79857" l="80704" r="2149" t="2079"/>
            <a:stretch/>
          </p:blipFill>
          <p:spPr>
            <a:xfrm>
              <a:off x="6037006" y="50725"/>
              <a:ext cx="661827" cy="669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77" name="Google Shape;177;p7"/>
            <p:cNvPicPr preferRelativeResize="0"/>
            <p:nvPr/>
          </p:nvPicPr>
          <p:blipFill rotWithShape="1">
            <a:blip r:embed="rId3">
              <a:alphaModFix/>
            </a:blip>
            <a:srcRect b="53477" l="2218" r="79207" t="28889"/>
            <a:stretch/>
          </p:blipFill>
          <p:spPr>
            <a:xfrm>
              <a:off x="6567723" y="90532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78" name="Google Shape;178;p7"/>
          <p:cNvPicPr preferRelativeResize="0"/>
          <p:nvPr/>
        </p:nvPicPr>
        <p:blipFill rotWithShape="1">
          <a:blip r:embed="rId4">
            <a:alphaModFix/>
          </a:blip>
          <a:srcRect b="60293" l="43382" r="43801" t="14903"/>
          <a:stretch/>
        </p:blipFill>
        <p:spPr>
          <a:xfrm>
            <a:off x="5020179" y="16338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7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1568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7"/>
          <p:cNvSpPr txBox="1"/>
          <p:nvPr/>
        </p:nvSpPr>
        <p:spPr>
          <a:xfrm>
            <a:off x="1158300" y="510425"/>
            <a:ext cx="9875400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6B727"/>
              </a:buClr>
              <a:buSzPts val="4400"/>
              <a:buFont typeface="Corbel"/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Gabarito</a:t>
            </a:r>
            <a:endParaRPr b="0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1057625" y="1857300"/>
            <a:ext cx="10304400" cy="4108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1- Não (b)</a:t>
            </a:r>
            <a:endParaRPr/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2- Sim (a)</a:t>
            </a:r>
            <a:endParaRPr b="1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3- Não (b)</a:t>
            </a:r>
            <a:endParaRPr b="1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4- Não (b)</a:t>
            </a:r>
            <a:endParaRPr b="1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5- Não (b)</a:t>
            </a:r>
            <a:endParaRPr b="1" i="0" sz="20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Resultado de imagem para logo usp branco" id="182" name="Google Shape;182;p7"/>
          <p:cNvPicPr preferRelativeResize="0"/>
          <p:nvPr/>
        </p:nvPicPr>
        <p:blipFill rotWithShape="1">
          <a:blip r:embed="rId5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7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2020-03-05T19:27:50Z</dcterms:created>
  <dc:creator>Daiany França Saldanha</dc:creator>
</cp:coreProperties>
</file>