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3kKG2ZQ/fqrQZRb1anzK4RDN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63CCC1-F063-48D1-AEF7-24E09C188A1A}">
  <a:tblStyle styleId="{8A63CCC1-F063-48D1-AEF7-24E09C188A1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14aef3004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14aef3004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14aef3004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14aef3004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14aef3004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14aef3004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14aef3004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14aef3004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14aef3004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14aef3004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14aef3004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14aef3004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14aef3004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14aef3004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14aef3004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14aef3004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14aef3004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14aef3004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14aef3004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14aef3004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14aef3004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14aef3004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14aef3004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14aef3004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14aef3004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14aef3004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14aef3004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14aef3004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14aef3004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14aef3004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14aef3004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14aef3004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14aef3004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14aef3004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14aef3004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14aef3004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14aef3004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4aef3004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14aef3004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14aef3004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14aef3004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14aef3004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14aef3004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14aef3004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14aef3004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14aef3004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14aef3004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14aef3004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14aef3004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14aef3004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14aef3004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14aef3004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14aef3004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14aef3004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14aef3004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14aef3004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14aef3004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14aef3004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14aef3004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14aef3004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14aef3004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14aef3004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14aef3004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14aef3004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14aef3004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14aef3004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14aef3004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14aef3004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14aef3004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14aef3004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14aef3004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14aef3004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14aef3004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14aef3004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14aef3004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14aef3004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14aef3004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14aef3004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14aef3004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14aef3004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14aef3004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14aef3004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14aef3004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14aef3004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14aef3004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14aef3004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14aef3004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14aef3004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14aef3004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14aef3004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14aef3004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14aef3004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14aef3004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14aef3004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14aef3004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14aef3004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14aef3004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14aef3004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14aef3004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14aef3004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14aef3004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14aef3004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14aef3004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14aef3004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14aef3004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14aef3004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14aef3004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14aef3004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14aef3004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14aef3004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14aef3004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14aef3004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14aef3004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14aef3004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</a:t>
            </a:r>
            <a:r>
              <a:rPr b="1" lang="pt-BR" sz="3400">
                <a:solidFill>
                  <a:srgbClr val="A64D79"/>
                </a:solidFill>
              </a:rPr>
              <a:t>do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 Módulo</a:t>
            </a:r>
            <a:r>
              <a:rPr b="1" lang="pt-BR" sz="3400">
                <a:solidFill>
                  <a:srgbClr val="A64D79"/>
                </a:solidFill>
              </a:rPr>
              <a:t> 3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42"/>
          <p:cNvSpPr txBox="1"/>
          <p:nvPr/>
        </p:nvSpPr>
        <p:spPr>
          <a:xfrm>
            <a:off x="311700" y="921475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3: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Por que usar o método de oficina?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42"/>
          <p:cNvSpPr txBox="1"/>
          <p:nvPr>
            <p:ph idx="1" type="subTitle"/>
          </p:nvPr>
        </p:nvSpPr>
        <p:spPr>
          <a:xfrm>
            <a:off x="381350" y="2571750"/>
            <a:ext cx="84510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Objetivos: Ampliar o olhar sobre o papel do profissional de saúde enquanto educador, considerando a abordagem crítico-reflexiva.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ce2c228a_1_3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3</a:t>
            </a:r>
            <a:endParaRPr b="1" i="0" sz="32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4" name="Google Shape;164;gf4ce2c228a_1_3"/>
          <p:cNvGraphicFramePr/>
          <p:nvPr/>
        </p:nvGraphicFramePr>
        <p:xfrm>
          <a:off x="473800" y="10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{8A63CCC1-F063-48D1-AEF7-24E09C188A1A}</a:tableStyleId>
              </a:tblPr>
              <a:tblGrid>
                <a:gridCol w="1311675"/>
                <a:gridCol w="6627625"/>
              </a:tblGrid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3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100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Estudos de caso: os papéis do profissional de saúde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Gente cuidando de gente: eu enquanto profissional da saúde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45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Humanizar o trabalho para humanizar o SUS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Roda de conversa e fechamento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74" name="Google Shape;17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76" name="Google Shape;17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77" name="Google Shape;17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