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j14ZWxJRuQaBkTMG43LDQgPRL/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ECF9B96-DE57-490F-A648-C9217522EEC2}">
  <a:tblStyle styleId="{AECF9B96-DE57-490F-A648-C9217522EEC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4ce2c228a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f4ce2c228a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4ce2c228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f4ce2c228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549ccd471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f549ccd471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f549ccd471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f549ccd471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f549ccd471_0_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549ccd471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gf549ccd471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6" name="Google Shape;66;gf549ccd471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f549ccd471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549ccd471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0" name="Google Shape;70;gf549ccd471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gf549ccd471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gf549ccd471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f549ccd471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f549ccd471_0_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549ccd471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gf549ccd471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gf549ccd471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f549ccd471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f549ccd471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549ccd471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gf549ccd471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4" name="Google Shape;84;gf549ccd471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f549ccd471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f549ccd471_0_7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549ccd471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9" name="Google Shape;89;gf549ccd471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0" name="Google Shape;90;gf549ccd471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f549ccd471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549ccd471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f549ccd471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5" name="Google Shape;95;gf549ccd471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6" name="Google Shape;96;gf549ccd471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gf549ccd471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8" name="Google Shape;98;gf549ccd471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f549ccd471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f549ccd471_0_8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549ccd471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f549ccd471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" name="Google Shape;104;gf549ccd471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5" name="Google Shape;105;gf549ccd471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gf549ccd471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7" name="Google Shape;107;gf549ccd471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f549ccd471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549ccd471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1" name="Google Shape;111;gf549ccd471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2" name="Google Shape;112;gf549ccd471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f549ccd471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f549ccd471_0_10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549ccd471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7" name="Google Shape;117;gf549ccd471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gf549ccd471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f549ccd471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549ccd471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2" name="Google Shape;122;gf549ccd471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gf549ccd471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4" name="Google Shape;124;gf549ccd471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f549ccd471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f549ccd471_0_1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549ccd471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f549ccd471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gf549ccd471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gf549ccd471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549ccd471_0_1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9" name="Google Shape;129;gf549ccd471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0" name="Google Shape;130;gf549ccd471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1" name="Google Shape;131;gf549ccd471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f549ccd471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549ccd471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f549ccd471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549ccd471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gf549ccd471_0_1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549ccd471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0" name="Google Shape;140;gf549ccd471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f549ccd471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549ccd471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gf549ccd471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f549ccd471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gf549ccd471_0_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f549ccd471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gf549ccd471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gf549ccd471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549ccd471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f549ccd471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gf549ccd471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3" name="Google Shape;33;gf549ccd471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gf549ccd471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gf549ccd471_0_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549ccd471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gf549ccd471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gf549ccd471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" name="Google Shape;40;gf549ccd471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f549ccd471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f549ccd471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gf549ccd471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gf549ccd471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gf549ccd471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gf549ccd471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f549ccd471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f549ccd471_0_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549ccd471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gf549ccd471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gf549ccd471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4" name="Google Shape;54;gf549ccd471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5" name="Google Shape;55;gf549ccd471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f549ccd471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549ccd471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gf549ccd471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0" name="Google Shape;60;gf549ccd471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f549ccd471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f549ccd471_0_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549ccd471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f549ccd471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f549ccd471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10.png"/><Relationship Id="rId8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263900" y="161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1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Apresentação d</a:t>
            </a:r>
            <a:r>
              <a:rPr b="1" lang="pt-BR" sz="3400">
                <a:solidFill>
                  <a:srgbClr val="A64D79"/>
                </a:solidFill>
              </a:rPr>
              <a:t>o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 Módulo</a:t>
            </a:r>
            <a:r>
              <a:rPr b="1" lang="pt-BR" sz="3400">
                <a:solidFill>
                  <a:srgbClr val="A64D79"/>
                </a:solidFill>
              </a:rPr>
              <a:t> 4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4ce2c228a_1_49"/>
          <p:cNvSpPr txBox="1"/>
          <p:nvPr/>
        </p:nvSpPr>
        <p:spPr>
          <a:xfrm>
            <a:off x="311700" y="689550"/>
            <a:ext cx="85206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4: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 abordagem coletiva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4ce2c228a_1_49"/>
          <p:cNvSpPr txBox="1"/>
          <p:nvPr>
            <p:ph idx="1" type="subTitle"/>
          </p:nvPr>
        </p:nvSpPr>
        <p:spPr>
          <a:xfrm>
            <a:off x="311700" y="2266950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/>
              <a:t>Objetivos: Explorar com os profissionais o papel de abordagens em grupo para o cuidado de pessoas com sobrepeso e obesidade e apresentar estratégias educativas para grupos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4ce2c228a_0_25"/>
          <p:cNvSpPr txBox="1"/>
          <p:nvPr/>
        </p:nvSpPr>
        <p:spPr>
          <a:xfrm>
            <a:off x="152400" y="264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4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4" name="Google Shape;164;gf4ce2c228a_0_25"/>
          <p:cNvGraphicFramePr/>
          <p:nvPr/>
        </p:nvGraphicFramePr>
        <p:xfrm>
          <a:off x="269313" y="958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{AECF9B96-DE57-490F-A648-C9217522EEC2}</a:tableStyleId>
              </a:tblPr>
              <a:tblGrid>
                <a:gridCol w="1421775"/>
                <a:gridCol w="718360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TEMPO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ATIVIDADE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Apresentação do módulo 4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45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O que compartilhamos?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50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Planejamento para concepção de grupos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Intervalo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25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Estratégias educativas para grupos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75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Adesão a grupos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25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Roda de conversa e fechamento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71" name="Google Shape;17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72" name="Google Shape;172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73" name="Google Shape;173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74" name="Google Shape;174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76" name="Google Shape;176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77" name="Google Shape;177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