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ipT7if5GjIjrmy9D+G5ak/k325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2C455D1-585C-476C-98C1-7F9B07B3CC47}">
  <a:tblStyle styleId="{02C455D1-585C-476C-98C1-7F9B07B3CC4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1FF8E951-97FA-4A73-8FCB-DE7863272C7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021025f36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021025f36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021025f36d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021025f36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 módulo 3 discutimos os diferentes </a:t>
            </a:r>
            <a:r>
              <a:rPr lang="pt-BR"/>
              <a:t>papéis</a:t>
            </a:r>
            <a:r>
              <a:rPr lang="pt-BR"/>
              <a:t> do profissional da saúde enquanto educador: autocuidado apoiado, abordagem </a:t>
            </a:r>
            <a:r>
              <a:rPr lang="pt-BR"/>
              <a:t>crítico</a:t>
            </a:r>
            <a:r>
              <a:rPr lang="pt-BR"/>
              <a:t> reflexiva, facilitador, educação popular em saúde e cuidado centrado na pessoa/família/comunidade. Em seguida construímos um espaço de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compartilhamento de vivências e subjetividades relacionadas ao trabalho em saúde e em seguida discutimos um pouco sobre a humanização em saúde no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âmbito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trabalho.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021025f36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021025f36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021025f36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021025f36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Nesse módulo, discutimos mais a fundo a temática de manejo de grupo </a:t>
            </a:r>
            <a:r>
              <a:rPr lang="pt-BR"/>
              <a:t>conversamos</a:t>
            </a:r>
            <a:r>
              <a:rPr lang="pt-BR"/>
              <a:t> sobre: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pt-BR"/>
              <a:t>as etapas importantes para o planejamento (1. Objetivo educativo, 2. Público-alvo, 3. Estratégias educativas, 4. Preparação da equipe, 5. Materiais, 6. Periodicidade de encontros, 7. Horário e local, 8. Divulgação, 9. Registro e 10. Avaliação)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pt-BR"/>
              <a:t>quais estratégias educativas podem ser utilizadas (Estudo de caso, exposição dialogada, ação no ambiente,  sala de aula em quebra-cabeça, mapa falante, etc)</a:t>
            </a:r>
            <a:r>
              <a:rPr lang="pt-BR"/>
              <a:t> 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pt-BR"/>
              <a:t>e como essa organização se</a:t>
            </a:r>
            <a:r>
              <a:rPr lang="pt-BR"/>
              <a:t> relaciona com a adesão dos usuários nos grupos desenvolvidos pela equipes de saúde.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021025f36d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021025f36d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021025f36d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021025f36d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Já no módulo 5 apresentam os a estratégia que o material BRASIL. Ministério da Saúde. Coordenação-Geral de Alimentação e Nutrição. Universidade Federal de Minas Gerais. Instrutivo de Abordagem Coletiva para o Manejo da Obesidade no SUS. Brasília, 2021 oferece para estratificar os usuários </a:t>
            </a:r>
            <a:r>
              <a:rPr lang="pt-BR"/>
              <a:t> nos grupos motivacional e terapêuticos 1, 2 e 3, </a:t>
            </a:r>
            <a:r>
              <a:rPr lang="pt-BR"/>
              <a:t>segundo as teorias transteórica e da </a:t>
            </a:r>
            <a:r>
              <a:rPr lang="pt-BR"/>
              <a:t>terapia</a:t>
            </a:r>
            <a:r>
              <a:rPr lang="pt-BR"/>
              <a:t> cognitivo </a:t>
            </a:r>
            <a:r>
              <a:rPr lang="pt-BR"/>
              <a:t>comportamental</a:t>
            </a:r>
            <a:r>
              <a:rPr lang="pt-BR"/>
              <a:t> pensando na mudança do comportamento em saúde.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021025f36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021025f36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021025f36d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021025f36d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Por fim, no módulo passado vivenciamos atividades dos respectivos grupos motivacional e terapêuticos analisando criticamente como aquelas atividades se </a:t>
            </a:r>
            <a:r>
              <a:rPr lang="pt-BR"/>
              <a:t>adequaram</a:t>
            </a:r>
            <a:r>
              <a:rPr lang="pt-BR"/>
              <a:t> seguindo os critérios de estratificação do </a:t>
            </a:r>
            <a:r>
              <a:rPr lang="pt-BR">
                <a:solidFill>
                  <a:schemeClr val="dk1"/>
                </a:solidFill>
              </a:rPr>
              <a:t> BRASIL. Ministério da Saúde. Coordenação-Geral de Alimentação e Nutrição. Universidade Federal de Minas Gerais. Instrutivo de Abordagem Coletiva para o Manejo da Obesidade no SUS. Brasília, 2021.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4ce2c228a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f4ce2c228a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4ce2c228a_1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f4ce2c228a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21025f3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021025f3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seguir apresente brevemente com auxílio do cronograma de cada módulo o que foi trabalhado até então convidando os participantes a comentarem o que ficou de cada encontro.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021025f36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021025f36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021025f36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021025f36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 primeiro módulo primeiramente fizemos uma identificação do ambiente alimentar e de prática de atividade física de cada </a:t>
            </a:r>
            <a:r>
              <a:rPr lang="pt-BR"/>
              <a:t>município e foi possível perceber a presença de ambientes mais ou menos obesogênicos dentro do mesmo território marcando como o ambiente é um importante fator a ser considerado no cuidado de pessoas com obesidade. Em seguida, o tema foi contextualizado a partir da organização da linha de cuidado do sobrepeso e obesidade</a:t>
            </a:r>
            <a:r>
              <a:rPr lang="pt-BR"/>
              <a:t> apresentando dados epidemiológicos e explorando os diferentes determinantes da obesidade. Por fim fizemos uma atividade para discutir como a gordofobia pode impactar nos serviços de saúde ofertados para a população.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021025f36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021025f36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021025f36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021025f36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Nesse módulo apresentamos dois </a:t>
            </a:r>
            <a:r>
              <a:rPr lang="pt-BR"/>
              <a:t>referenciais</a:t>
            </a:r>
            <a:r>
              <a:rPr lang="pt-BR"/>
              <a:t> importantes para a </a:t>
            </a:r>
            <a:r>
              <a:rPr lang="pt-BR"/>
              <a:t>temática</a:t>
            </a:r>
            <a:r>
              <a:rPr lang="pt-BR"/>
              <a:t> o Guia Alimentar para População Brasileira que apresenta uma proposta sobre como </a:t>
            </a:r>
            <a:r>
              <a:rPr lang="pt-BR"/>
              <a:t>garantir</a:t>
            </a:r>
            <a:r>
              <a:rPr lang="pt-BR"/>
              <a:t> uma alimentação adequada e saudável a partir da classificação dos alimentos segundo a classificação NOVA. Discutimos também o </a:t>
            </a:r>
            <a:r>
              <a:rPr lang="pt-BR"/>
              <a:t>Marco de Referência de Educação Alimentar e Nutricional para as Políticas Públicas para subsidiar a elaboração e a escolha crítica de atividades educativas  para grupos.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5382d9fbd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f5382d9fbd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f5382d9fbd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f5382d9fbd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f5382d9fbd_0_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5382d9fbd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gf5382d9fbd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6" name="Google Shape;66;gf5382d9fbd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f5382d9fbd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5382d9fbd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0" name="Google Shape;70;gf5382d9fbd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gf5382d9fbd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gf5382d9fbd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f5382d9fbd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f5382d9fbd_0_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5382d9fbd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gf5382d9fbd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gf5382d9fbd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f5382d9fbd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f5382d9fbd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5382d9fbd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gf5382d9fbd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4" name="Google Shape;84;gf5382d9fbd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f5382d9fbd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f5382d9fbd_0_7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5382d9fbd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9" name="Google Shape;89;gf5382d9fbd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0" name="Google Shape;90;gf5382d9fbd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f5382d9fbd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5382d9fbd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f5382d9fbd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5" name="Google Shape;95;gf5382d9fbd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6" name="Google Shape;96;gf5382d9fbd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gf5382d9fbd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8" name="Google Shape;98;gf5382d9fbd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f5382d9fbd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f5382d9fbd_0_8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5382d9fbd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f5382d9fbd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" name="Google Shape;104;gf5382d9fbd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5" name="Google Shape;105;gf5382d9fbd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gf5382d9fbd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7" name="Google Shape;107;gf5382d9fbd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f5382d9fbd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5382d9fbd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1" name="Google Shape;111;gf5382d9fbd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2" name="Google Shape;112;gf5382d9fbd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f5382d9fbd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f5382d9fbd_0_10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5382d9fbd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7" name="Google Shape;117;gf5382d9fbd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gf5382d9fbd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f5382d9fbd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5382d9fbd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2" name="Google Shape;122;gf5382d9fbd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gf5382d9fbd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4" name="Google Shape;124;gf5382d9fbd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f5382d9fbd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f5382d9fbd_0_1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5382d9fbd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f5382d9fbd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gf5382d9fbd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gf5382d9fbd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5382d9fbd_0_1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9" name="Google Shape;129;gf5382d9fbd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0" name="Google Shape;130;gf5382d9fbd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1" name="Google Shape;131;gf5382d9fbd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f5382d9fbd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5382d9fbd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f5382d9fbd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5382d9fbd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gf5382d9fbd_0_1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5382d9fbd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0" name="Google Shape;140;gf5382d9fbd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f5382d9fbd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5382d9fbd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gf5382d9fbd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f5382d9fbd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gf5382d9fbd_0_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f5382d9fbd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gf5382d9fbd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gf5382d9fbd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5382d9fbd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f5382d9fbd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gf5382d9fbd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3" name="Google Shape;33;gf5382d9fbd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gf5382d9fbd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gf5382d9fbd_0_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5382d9fbd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gf5382d9fbd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gf5382d9fbd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" name="Google Shape;40;gf5382d9fbd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f5382d9fbd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f5382d9fbd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gf5382d9fbd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gf5382d9fbd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gf5382d9fbd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gf5382d9fbd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f5382d9fbd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f5382d9fbd_0_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5382d9fbd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gf5382d9fbd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gf5382d9fbd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4" name="Google Shape;54;gf5382d9fbd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5" name="Google Shape;55;gf5382d9fbd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f5382d9fbd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5382d9fbd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gf5382d9fbd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0" name="Google Shape;60;gf5382d9fbd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f5382d9fbd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f5382d9fbd_0_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5382d9fbd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f5382d9fbd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f5382d9fbd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6.png"/><Relationship Id="rId8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021025f36d_0_28"/>
          <p:cNvSpPr txBox="1"/>
          <p:nvPr/>
        </p:nvSpPr>
        <p:spPr>
          <a:xfrm>
            <a:off x="311700" y="921475"/>
            <a:ext cx="85206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3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Por que usar o método de oficina?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1021025f36d_0_28"/>
          <p:cNvSpPr txBox="1"/>
          <p:nvPr/>
        </p:nvSpPr>
        <p:spPr>
          <a:xfrm>
            <a:off x="381350" y="2571750"/>
            <a:ext cx="84510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595959"/>
                </a:solidFill>
              </a:rPr>
              <a:t>Objetivos: Ampliar o olhar sobre o papel do profissional de saúde enquanto educador, considerando a abordagem crítico-reflexiva.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021025f36d_0_32"/>
          <p:cNvSpPr txBox="1"/>
          <p:nvPr/>
        </p:nvSpPr>
        <p:spPr>
          <a:xfrm>
            <a:off x="152400" y="264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3</a:t>
            </a:r>
            <a:endParaRPr b="1" i="0" sz="32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5" name="Google Shape;205;g1021025f36d_0_32"/>
          <p:cNvGraphicFramePr/>
          <p:nvPr/>
        </p:nvGraphicFramePr>
        <p:xfrm>
          <a:off x="473800" y="105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{1FF8E951-97FA-4A73-8FCB-DE7863272C77}</a:tableStyleId>
              </a:tblPr>
              <a:tblGrid>
                <a:gridCol w="1311675"/>
                <a:gridCol w="6627625"/>
              </a:tblGrid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3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100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Estudos de caso: os papéis do profissional de saúde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38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Gente cuidando de gente: eu enquanto profissional da saúde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45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Humanizar o trabalho para humanizar o SUS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021025f36d_0_42"/>
          <p:cNvSpPr txBox="1"/>
          <p:nvPr/>
        </p:nvSpPr>
        <p:spPr>
          <a:xfrm>
            <a:off x="311700" y="689550"/>
            <a:ext cx="85206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4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A abordagem coletiva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1021025f36d_0_42"/>
          <p:cNvSpPr txBox="1"/>
          <p:nvPr/>
        </p:nvSpPr>
        <p:spPr>
          <a:xfrm>
            <a:off x="311700" y="2266950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595959"/>
                </a:solidFill>
              </a:rPr>
              <a:t>Objetivos: Explorar com os profissionais o papel de abordagens em grupo para o cuidado de pessoas com sobrepeso e obesidade e apresentar estratégias educativas para grupos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21025f36d_0_39"/>
          <p:cNvSpPr txBox="1"/>
          <p:nvPr/>
        </p:nvSpPr>
        <p:spPr>
          <a:xfrm>
            <a:off x="152400" y="264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4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7" name="Google Shape;217;g1021025f36d_0_39"/>
          <p:cNvGraphicFramePr/>
          <p:nvPr/>
        </p:nvGraphicFramePr>
        <p:xfrm>
          <a:off x="269313" y="958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{1FF8E951-97FA-4A73-8FCB-DE7863272C77}</a:tableStyleId>
              </a:tblPr>
              <a:tblGrid>
                <a:gridCol w="1421775"/>
                <a:gridCol w="7183600"/>
              </a:tblGrid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4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45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O que compartilhamos?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Planejamento para concepção de grupos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Estratégias educativas para grupos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75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Adesão a grupos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021025f36d_0_56"/>
          <p:cNvSpPr txBox="1"/>
          <p:nvPr/>
        </p:nvSpPr>
        <p:spPr>
          <a:xfrm>
            <a:off x="311700" y="384750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5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Fluxo de cuidado da pessoa com sobrepeso e obesidade na APS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1021025f36d_0_56"/>
          <p:cNvSpPr txBox="1"/>
          <p:nvPr/>
        </p:nvSpPr>
        <p:spPr>
          <a:xfrm>
            <a:off x="491250" y="2343150"/>
            <a:ext cx="81615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595959"/>
                </a:solidFill>
              </a:rPr>
              <a:t>Objetivos: Apresentar a estratificação de risco de pessoas com sobrepeso e obesidade e, com isso, desenvolver a habilidade de planejar a oferta de grupos terapêuticos e grupo motivacional.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021025f36d_0_53"/>
          <p:cNvSpPr txBox="1"/>
          <p:nvPr/>
        </p:nvSpPr>
        <p:spPr>
          <a:xfrm>
            <a:off x="152400" y="2002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5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9" name="Google Shape;229;g1021025f36d_0_53"/>
          <p:cNvGraphicFramePr/>
          <p:nvPr/>
        </p:nvGraphicFramePr>
        <p:xfrm>
          <a:off x="306600" y="834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{1FF8E951-97FA-4A73-8FCB-DE7863272C77}</a:tableStyleId>
              </a:tblPr>
              <a:tblGrid>
                <a:gridCol w="1376825"/>
                <a:gridCol w="6956750"/>
              </a:tblGrid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5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Estratificação de grupos terapêuticos e grupo motivacional para o manejo da obesidade (Parte 1)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Usuário EmCena: estratificação de grupos terapêuticos e grupo motivacional para o manejo da obesidade (Parte 2)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70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Planejando grupos terapêuticos e grupo motivacional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021025f36d_0_65"/>
          <p:cNvSpPr txBox="1"/>
          <p:nvPr/>
        </p:nvSpPr>
        <p:spPr>
          <a:xfrm>
            <a:off x="311700" y="607275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6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Vivências - Grupos terapêuticos e grupo motivacional para manejo de obesidade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1021025f36d_0_65"/>
          <p:cNvSpPr txBox="1"/>
          <p:nvPr/>
        </p:nvSpPr>
        <p:spPr>
          <a:xfrm>
            <a:off x="311700" y="2489025"/>
            <a:ext cx="8579400" cy="18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>
                <a:solidFill>
                  <a:srgbClr val="595959"/>
                </a:solidFill>
              </a:rPr>
              <a:t>Objetivos: Permitir que os participantes vivenciem e reflitam acerca dos grupos terapêuticos (GTs) e grupo motivacional (GM) para o manejo da obesidade propostos no Instrutivo de Abordagem Coletiva para o Manejo da Obesidade no SUS</a:t>
            </a:r>
            <a:endParaRPr sz="25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021025f36d_0_69"/>
          <p:cNvSpPr txBox="1"/>
          <p:nvPr/>
        </p:nvSpPr>
        <p:spPr>
          <a:xfrm>
            <a:off x="152400" y="2002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6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1" name="Google Shape;241;g1021025f36d_0_69"/>
          <p:cNvGraphicFramePr/>
          <p:nvPr/>
        </p:nvGraphicFramePr>
        <p:xfrm>
          <a:off x="306600" y="984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{1FF8E951-97FA-4A73-8FCB-DE7863272C77}</a:tableStyleId>
              </a:tblPr>
              <a:tblGrid>
                <a:gridCol w="1385650"/>
                <a:gridCol w="7001200"/>
              </a:tblGrid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6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</a:t>
                      </a:r>
                      <a:r>
                        <a:rPr lang="pt-BR" sz="2000"/>
                        <a:t>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Atividade em grupo motivacional (GM)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Atividade em grupos terapêuticos sem e com indicação de cirurgia bariátrica (GT1 e GT2)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</a:t>
                      </a:r>
                      <a:r>
                        <a:rPr lang="pt-BR" sz="2000"/>
                        <a:t>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Atividade em grupo de manutenção (GT3)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248" name="Google Shape;248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249" name="Google Shape;249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250" name="Google Shape;250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251" name="Google Shape;251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253" name="Google Shape;253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254" name="Google Shape;254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263900" y="161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1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Apresentação do Cronograma do Módulo </a:t>
            </a:r>
            <a:r>
              <a:rPr b="1" lang="pt-BR" sz="3400">
                <a:solidFill>
                  <a:srgbClr val="A64D79"/>
                </a:solidFill>
              </a:rPr>
              <a:t>7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4ce2c228a_1_70"/>
          <p:cNvSpPr txBox="1"/>
          <p:nvPr/>
        </p:nvSpPr>
        <p:spPr>
          <a:xfrm>
            <a:off x="311700" y="384750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7: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Colocando em prática minha realidade profissional (plano de ação e avaliação)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4ce2c228a_1_70"/>
          <p:cNvSpPr txBox="1"/>
          <p:nvPr>
            <p:ph idx="1" type="subTitle"/>
          </p:nvPr>
        </p:nvSpPr>
        <p:spPr>
          <a:xfrm>
            <a:off x="311700" y="2378875"/>
            <a:ext cx="85206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/>
              <a:t>Objetivos: elaboração de um plano de ação para construção de grupos, de forma que os profissionais possam aplicar os conteúdos trabalhados durante os encontros anteriores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4ce2c228a_1_77"/>
          <p:cNvSpPr txBox="1"/>
          <p:nvPr/>
        </p:nvSpPr>
        <p:spPr>
          <a:xfrm>
            <a:off x="152400" y="2002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7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4" name="Google Shape;164;gf4ce2c228a_1_77"/>
          <p:cNvGraphicFramePr/>
          <p:nvPr/>
        </p:nvGraphicFramePr>
        <p:xfrm>
          <a:off x="405200" y="12123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{02C455D1-585C-476C-98C1-7F9B07B3CC47}</a:tableStyleId>
              </a:tblPr>
              <a:tblGrid>
                <a:gridCol w="1376825"/>
                <a:gridCol w="6956750"/>
              </a:tblGrid>
              <a:tr h="29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TEMPO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ATIVIDADE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20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Apresentação do módulo 7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65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Plano de ação: colocando em prática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30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Registro e monitoramento de atividades coletivas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Intervalo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30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Avaliação das atividades coletivas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20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Avaliação da oficina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Encerramento da oficina: Tenda do Conto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021025f36d_0_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vimos até aqui?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21025f36d_0_4"/>
          <p:cNvSpPr txBox="1"/>
          <p:nvPr/>
        </p:nvSpPr>
        <p:spPr>
          <a:xfrm>
            <a:off x="1260825" y="80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1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A pessoas com sobrepeso e obesidade na APS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1021025f36d_0_4"/>
          <p:cNvSpPr txBox="1"/>
          <p:nvPr/>
        </p:nvSpPr>
        <p:spPr>
          <a:xfrm>
            <a:off x="311700" y="2993475"/>
            <a:ext cx="8520600" cy="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595959"/>
                </a:solidFill>
              </a:rPr>
              <a:t>Objetivo: Entender a importância do cuidado integral da pessoa com obesidade na APS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Google Shape;180;g1021025f36d_0_10"/>
          <p:cNvGraphicFramePr/>
          <p:nvPr/>
        </p:nvGraphicFramePr>
        <p:xfrm>
          <a:off x="298225" y="716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{1FF8E951-97FA-4A73-8FCB-DE7863272C77}</a:tableStyleId>
              </a:tblPr>
              <a:tblGrid>
                <a:gridCol w="1275250"/>
                <a:gridCol w="6841575"/>
              </a:tblGrid>
              <a:tr h="394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100"/>
                        <a:t>TEMPO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100"/>
                        <a:t>ATIVIDADE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50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Acolhendo o grupo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10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Apresentação do cronograma geral e dos módulos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10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Acordo de convivência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60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Mapa falante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6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15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100"/>
                        <a:t>Intervalo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67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25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Contextualização da linha de cuidado do sobrepeso e obesidade na RAS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45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Sensibilização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25 min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900"/>
                        <a:t>Roda de conversa e fechamento</a:t>
                      </a:r>
                      <a:endParaRPr sz="19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1" name="Google Shape;181;g1021025f36d_0_10"/>
          <p:cNvSpPr txBox="1"/>
          <p:nvPr/>
        </p:nvSpPr>
        <p:spPr>
          <a:xfrm>
            <a:off x="152400" y="38000"/>
            <a:ext cx="21912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2800">
                <a:solidFill>
                  <a:srgbClr val="A64D79"/>
                </a:solidFill>
              </a:rPr>
              <a:t>Módulo 1</a:t>
            </a:r>
            <a:endParaRPr b="1" i="0" sz="31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021025f36d_0_19"/>
          <p:cNvSpPr txBox="1"/>
          <p:nvPr/>
        </p:nvSpPr>
        <p:spPr>
          <a:xfrm>
            <a:off x="387525" y="345000"/>
            <a:ext cx="85206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A64D79"/>
                </a:solidFill>
              </a:rPr>
              <a:t>Módulo 2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pt-BR" sz="3400">
                <a:solidFill>
                  <a:srgbClr val="A64D79"/>
                </a:solidFill>
              </a:rPr>
              <a:t>Marco de Referência de EAN para as Políticas Públicas e Guia Alimentar para a População Brasileira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1021025f36d_0_19"/>
          <p:cNvSpPr txBox="1"/>
          <p:nvPr/>
        </p:nvSpPr>
        <p:spPr>
          <a:xfrm>
            <a:off x="311700" y="2849700"/>
            <a:ext cx="85206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595959"/>
                </a:solidFill>
              </a:rPr>
              <a:t>Objetivos: Apresentar tais referenciais teóricos básicos para a promoção da alimentação adequada e saudável e da educação alimentar e nutricional</a:t>
            </a:r>
            <a:endParaRPr sz="2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Google Shape;192;g1021025f36d_0_16"/>
          <p:cNvGraphicFramePr/>
          <p:nvPr/>
        </p:nvGraphicFramePr>
        <p:xfrm>
          <a:off x="340300" y="84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{1FF8E951-97FA-4A73-8FCB-DE7863272C77}</a:tableStyleId>
              </a:tblPr>
              <a:tblGrid>
                <a:gridCol w="1383075"/>
                <a:gridCol w="7080325"/>
              </a:tblGrid>
              <a:tr h="27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TEMPO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ATIVIDADE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Apresentação do módulo 2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60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Guia Alimentar para a População Brasileira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5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80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Marco de Referência de Educação Alimentar e Nutricional para as Políticas Públicas (parte 1)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15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2000"/>
                        <a:t>Intervalo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154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50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Marco de Referência de Educação Alimentar e Nutricional para as Políticas Públicas (parte 2)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25 min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/>
                        <a:t>Roda de conversa e fechamento</a:t>
                      </a:r>
                      <a:endParaRPr sz="2000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3" name="Google Shape;193;g1021025f36d_0_16"/>
          <p:cNvSpPr txBox="1"/>
          <p:nvPr/>
        </p:nvSpPr>
        <p:spPr>
          <a:xfrm>
            <a:off x="152400" y="1198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A64D79"/>
                </a:solidFill>
              </a:rPr>
              <a:t>Módulo 2</a:t>
            </a:r>
            <a:endParaRPr b="1" sz="2900">
              <a:solidFill>
                <a:srgbClr val="A64D79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2900">
              <a:solidFill>
                <a:srgbClr val="44546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