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09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36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06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21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98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44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61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41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95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56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24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FCB4-6ADF-47C3-96FD-815D80CFB148}" type="datetimeFigureOut">
              <a:rPr lang="pt-BR" smtClean="0"/>
              <a:t>03/02/2022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5572-10D4-4C74-90A8-BDAD6D25C8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80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Plenária Ampliada</a:t>
            </a:r>
            <a:br>
              <a:rPr lang="pt-BR" dirty="0" smtClean="0"/>
            </a:br>
            <a:r>
              <a:rPr lang="pt-BR" dirty="0" smtClean="0"/>
              <a:t>Processo Eleitoral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STS Lapa Pinheiros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8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1" y="620688"/>
            <a:ext cx="6588225" cy="2952328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100" b="1" dirty="0" smtClean="0"/>
              <a:t>Vamos conversar sobre participação da comunidade nos Serviços de Saúde?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100" b="1" dirty="0" smtClean="0"/>
              <a:t>Participe do Conselho Gestor de sua Unidade de Saúde.</a:t>
            </a: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b="1" dirty="0" smtClean="0"/>
              <a:t>Encontro Aberto para toda a população!!!! Coloque na sua Agenda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9" b="829"/>
          <a:stretch>
            <a:fillRect/>
          </a:stretch>
        </p:blipFill>
        <p:spPr bwMode="auto">
          <a:xfrm>
            <a:off x="6732240" y="374539"/>
            <a:ext cx="2232248" cy="226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59532" y="4437112"/>
            <a:ext cx="6012668" cy="21746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/>
              <a:t>Dia 08 de fevereiro de 2022 – 14 </a:t>
            </a:r>
            <a:r>
              <a:rPr lang="pt-BR" sz="2000" b="1" dirty="0" smtClean="0"/>
              <a:t>h</a:t>
            </a:r>
            <a:endParaRPr lang="pt-BR" sz="2000" b="1" dirty="0"/>
          </a:p>
          <a:p>
            <a:r>
              <a:rPr lang="pt-BR" sz="2000" b="1" dirty="0"/>
              <a:t>Mobilizadora: Maria do Carmo Sales Monteiro </a:t>
            </a:r>
            <a:r>
              <a:rPr lang="pt-BR" sz="2000" b="1" dirty="0" smtClean="0"/>
              <a:t>da</a:t>
            </a:r>
          </a:p>
          <a:p>
            <a:r>
              <a:rPr lang="pt-BR" sz="2000" b="1" dirty="0" smtClean="0"/>
              <a:t>Escola </a:t>
            </a:r>
            <a:r>
              <a:rPr lang="pt-BR" sz="2000" b="1" dirty="0"/>
              <a:t>Municipal de Saúde da Secretaria Municipal de </a:t>
            </a:r>
            <a:r>
              <a:rPr lang="pt-BR" sz="2000" b="1" dirty="0" smtClean="0"/>
              <a:t>Saúde de São Paulo.</a:t>
            </a:r>
          </a:p>
          <a:p>
            <a:r>
              <a:rPr lang="pt-BR" sz="2000" b="1" dirty="0" smtClean="0"/>
              <a:t>Encontro Virtual link: bit.ly/</a:t>
            </a:r>
            <a:r>
              <a:rPr lang="pt-BR" sz="2000" b="1" dirty="0" err="1" smtClean="0"/>
              <a:t>CGLaPi</a:t>
            </a:r>
            <a:endParaRPr lang="pt-BR" sz="2000" b="1" dirty="0"/>
          </a:p>
        </p:txBody>
      </p:sp>
      <p:sp>
        <p:nvSpPr>
          <p:cNvPr id="9" name="Seta para baixo 8"/>
          <p:cNvSpPr/>
          <p:nvPr/>
        </p:nvSpPr>
        <p:spPr>
          <a:xfrm>
            <a:off x="3779912" y="3717032"/>
            <a:ext cx="484632" cy="597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AutoShape 5" descr="blob:https://web.whatsapp.com/61ce956f-d8de-4397-9db4-c77c157dac7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AutoShape 7" descr="blob:https://web.whatsapp.com/61ce956f-d8de-4397-9db4-c77c157dac76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51132"/>
            <a:ext cx="1368152" cy="52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917" y="5307848"/>
            <a:ext cx="1008705" cy="807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39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Conselho Gestor Regional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Discussão sobre Gestão Participativa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Pinheiros: 29 de março de 2022</a:t>
            </a:r>
          </a:p>
          <a:p>
            <a:r>
              <a:rPr lang="pt-BR" dirty="0" smtClean="0"/>
              <a:t>Lapa: ainda em discussão. Data provável: Primeira quinzena </a:t>
            </a:r>
            <a:r>
              <a:rPr lang="pt-BR" smtClean="0"/>
              <a:t>de Abril/22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259632" y="2708920"/>
            <a:ext cx="5400600" cy="172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Definir a data da Eleição Unificada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259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Processo Eleitoral nas Unidades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Reunião Ampliada com o Conselho Gestor atual e com a Comunidade - Objetivos: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Fortalecer a Gestão Participativa;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0070C0"/>
                </a:solidFill>
              </a:rPr>
              <a:t>Eleger a Comissão Eleitoral  - Paridade;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7030A0"/>
                </a:solidFill>
              </a:rPr>
              <a:t>Definir por segmento se será por chapa ou individual a eleição;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rgbClr val="00B050"/>
                </a:solidFill>
              </a:rPr>
              <a:t>Definir a quantidade de conselheiros.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Comissão Eleitoral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pt-BR" sz="9600" b="1" dirty="0"/>
              <a:t>Organizar e acompanhar todo processo eleitoral criando condições para que a mesma aconteça com transparência;</a:t>
            </a:r>
          </a:p>
          <a:p>
            <a:endParaRPr lang="pt-BR" sz="9600" b="1" dirty="0"/>
          </a:p>
          <a:p>
            <a:r>
              <a:rPr lang="pt-BR" sz="9600" b="1" dirty="0" smtClean="0"/>
              <a:t>Elaborar o Regulamento Eleitoral;</a:t>
            </a:r>
          </a:p>
          <a:p>
            <a:pPr marL="0" indent="0">
              <a:buNone/>
            </a:pPr>
            <a:endParaRPr lang="pt-BR" sz="9600" b="1" dirty="0" smtClean="0"/>
          </a:p>
          <a:p>
            <a:pPr lvl="0"/>
            <a:r>
              <a:rPr lang="pt-BR" sz="9600" b="1" dirty="0" smtClean="0"/>
              <a:t>Solicitar </a:t>
            </a:r>
            <a:r>
              <a:rPr lang="pt-BR" sz="9600" b="1" dirty="0"/>
              <a:t>reuniões de divulgação e esclarecimentos à Comissão de Apoio Eleitoral (Coordenadoria Regional de Saúde Oeste - CRSO/Supervisão Técnica de Saúde Lapa/Pinheiros e Representantes da População ; </a:t>
            </a:r>
          </a:p>
          <a:p>
            <a:pPr marL="0" indent="0">
              <a:buNone/>
            </a:pPr>
            <a:r>
              <a:rPr lang="pt-BR" sz="9600" b="1" dirty="0"/>
              <a:t> </a:t>
            </a:r>
          </a:p>
          <a:p>
            <a:pPr lvl="0"/>
            <a:r>
              <a:rPr lang="pt-BR" sz="9600" b="1" dirty="0"/>
              <a:t>Afixar materiais de divulgação e afixar os resultados em local visível; </a:t>
            </a:r>
          </a:p>
          <a:p>
            <a:endParaRPr lang="pt-BR" sz="9600" b="1" dirty="0"/>
          </a:p>
          <a:p>
            <a:pPr lvl="0"/>
            <a:r>
              <a:rPr lang="pt-BR" sz="9600" b="1" dirty="0"/>
              <a:t>Fazer inscrições dos candidatos; </a:t>
            </a:r>
          </a:p>
          <a:p>
            <a:pPr marL="0" indent="0">
              <a:buNone/>
            </a:pPr>
            <a:r>
              <a:rPr lang="pt-BR" sz="9600" b="1" dirty="0"/>
              <a:t> </a:t>
            </a:r>
          </a:p>
          <a:p>
            <a:pPr marL="0" indent="0">
              <a:buNone/>
            </a:pPr>
            <a:r>
              <a:rPr lang="pt-BR" sz="9600" b="1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955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Comissão Eleitoral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>
            <a:noAutofit/>
          </a:bodyPr>
          <a:lstStyle/>
          <a:p>
            <a:pPr lvl="0"/>
            <a:r>
              <a:rPr lang="pt-BR" sz="2400" b="1" dirty="0"/>
              <a:t>Lavrar ATA de abertura e encerramento do processo eleitoral; 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  <a:endParaRPr lang="pt-BR" sz="2400" b="1" dirty="0" smtClean="0"/>
          </a:p>
          <a:p>
            <a:r>
              <a:rPr lang="pt-BR" sz="2400" b="1" dirty="0" smtClean="0"/>
              <a:t>Lacrar </a:t>
            </a:r>
            <a:r>
              <a:rPr lang="pt-BR" sz="2400" b="1" dirty="0"/>
              <a:t>e preservar as urnas eleitorais; 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</a:p>
          <a:p>
            <a:pPr lvl="0"/>
            <a:r>
              <a:rPr lang="pt-BR" sz="2400" b="1" dirty="0"/>
              <a:t>Receber e acompanhar a listagem de votação no dia da eleição; </a:t>
            </a:r>
          </a:p>
          <a:p>
            <a:pPr marL="0" indent="0">
              <a:buNone/>
            </a:pPr>
            <a:r>
              <a:rPr lang="pt-BR" sz="2400" b="1" dirty="0"/>
              <a:t> </a:t>
            </a:r>
          </a:p>
          <a:p>
            <a:pPr lvl="0"/>
            <a:r>
              <a:rPr lang="pt-BR" sz="2400" b="1" dirty="0"/>
              <a:t>Encaminhar os resultados para a Comissão de Apoio Eleitoral. </a:t>
            </a:r>
            <a:endParaRPr lang="pt-BR" sz="2400" b="1" dirty="0" smtClean="0"/>
          </a:p>
          <a:p>
            <a:pPr marL="0" lvl="0" indent="0">
              <a:buNone/>
            </a:pPr>
            <a:endParaRPr lang="pt-BR" sz="2400" b="1" dirty="0"/>
          </a:p>
          <a:p>
            <a:pPr lvl="0"/>
            <a:r>
              <a:rPr lang="pt-BR" sz="2400" b="1" dirty="0"/>
              <a:t>Guardar os documentos da eleição (votos e listagem) por tempo indeterminado na Unidade de Saúde;</a:t>
            </a:r>
          </a:p>
          <a:p>
            <a:pPr marL="0" indent="0">
              <a:buNone/>
            </a:pPr>
            <a:endParaRPr lang="pt-BR" sz="2400" b="1" dirty="0"/>
          </a:p>
          <a:p>
            <a:pPr lvl="0"/>
            <a:r>
              <a:rPr lang="pt-BR" sz="2400" b="1" dirty="0"/>
              <a:t>Casos omissos serão resolvidos pela Comissão  Eleitoral das unidades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00209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161</Words>
  <Application>Microsoft Office PowerPoint</Application>
  <PresentationFormat>Apresentação na tela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Plenária Ampliada Processo Eleitoral </vt:lpstr>
      <vt:lpstr> Vamos conversar sobre participação da comunidade nos Serviços de Saúde?  Participe do Conselho Gestor de sua Unidade de Saúde.  Encontro Aberto para toda a população!!!! Coloque na sua Agenda  </vt:lpstr>
      <vt:lpstr>Conselho Gestor Regional</vt:lpstr>
      <vt:lpstr>Processo Eleitoral nas Unidades</vt:lpstr>
      <vt:lpstr>Comissão Eleitoral</vt:lpstr>
      <vt:lpstr>Comissão Eleitoral</vt:lpstr>
    </vt:vector>
  </TitlesOfParts>
  <Company>PREFEITURA DA CIDADE DE SÃO PAULO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Plenária Ampliada</dc:title>
  <dc:creator>Maria Arminda de Oliveira Gonçalves</dc:creator>
  <cp:lastModifiedBy>CSEGPS</cp:lastModifiedBy>
  <cp:revision>13</cp:revision>
  <dcterms:created xsi:type="dcterms:W3CDTF">2022-02-01T14:04:54Z</dcterms:created>
  <dcterms:modified xsi:type="dcterms:W3CDTF">2022-02-03T19:54:29Z</dcterms:modified>
</cp:coreProperties>
</file>